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8"/>
  </p:notesMasterIdLst>
  <p:sldIdLst>
    <p:sldId id="256" r:id="rId2"/>
    <p:sldId id="258" r:id="rId3"/>
    <p:sldId id="260" r:id="rId4"/>
    <p:sldId id="267" r:id="rId5"/>
    <p:sldId id="264" r:id="rId6"/>
    <p:sldId id="265" r:id="rId7"/>
    <p:sldId id="268"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5" r:id="rId22"/>
    <p:sldId id="284" r:id="rId23"/>
    <p:sldId id="286" r:id="rId24"/>
    <p:sldId id="287" r:id="rId25"/>
    <p:sldId id="288" r:id="rId26"/>
    <p:sldId id="270" r:id="rId27"/>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6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4718D4-2AE1-40DD-A9E6-7CD121E405A2}"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MX"/>
        </a:p>
      </dgm:t>
    </dgm:pt>
    <dgm:pt modelId="{5AAD1A6E-7945-44B5-8FFB-9A1293535163}">
      <dgm:prSet phldrT="[Texto]" custT="1">
        <dgm:style>
          <a:lnRef idx="1">
            <a:schemeClr val="accent5"/>
          </a:lnRef>
          <a:fillRef idx="3">
            <a:schemeClr val="accent5"/>
          </a:fillRef>
          <a:effectRef idx="2">
            <a:schemeClr val="accent5"/>
          </a:effectRef>
          <a:fontRef idx="minor">
            <a:schemeClr val="lt1"/>
          </a:fontRef>
        </dgm:style>
      </dgm:prSet>
      <dgm:spPr/>
      <dgm:t>
        <a:bodyPr/>
        <a:lstStyle/>
        <a:p>
          <a:pPr algn="l"/>
          <a:r>
            <a:rPr lang="es-MX" sz="2000" b="0" dirty="0" smtClean="0">
              <a:solidFill>
                <a:schemeClr val="bg1"/>
              </a:solidFill>
              <a:effectLst/>
              <a:latin typeface="Arial Narrow" pitchFamily="34" charset="0"/>
            </a:rPr>
            <a:t>Analizar  la metodología de Inmersión Temática  sobre  su efectividad  en el aprendizaje significativo  en los grupos multigrado</a:t>
          </a:r>
          <a:endParaRPr lang="es-MX" sz="2000" b="0" dirty="0">
            <a:solidFill>
              <a:schemeClr val="bg1"/>
            </a:solidFill>
            <a:effectLst/>
            <a:latin typeface="Arial Narrow" pitchFamily="34" charset="0"/>
          </a:endParaRPr>
        </a:p>
      </dgm:t>
    </dgm:pt>
    <dgm:pt modelId="{CC422BF5-A629-4607-86BC-16CE9DE6202D}" type="parTrans" cxnId="{6EC45040-105B-4DA0-ABEC-1B6FF5E54044}">
      <dgm:prSet/>
      <dgm:spPr/>
      <dgm:t>
        <a:bodyPr/>
        <a:lstStyle/>
        <a:p>
          <a:endParaRPr lang="es-MX"/>
        </a:p>
      </dgm:t>
    </dgm:pt>
    <dgm:pt modelId="{AFC9D2FB-5BA0-4C94-BBDE-F1C71BF40097}" type="sibTrans" cxnId="{6EC45040-105B-4DA0-ABEC-1B6FF5E54044}">
      <dgm:prSet/>
      <dgm:spPr/>
      <dgm:t>
        <a:bodyPr/>
        <a:lstStyle/>
        <a:p>
          <a:endParaRPr lang="es-MX"/>
        </a:p>
      </dgm:t>
    </dgm:pt>
    <dgm:pt modelId="{330FE3DB-B8E7-44B2-A7DF-98C442F88993}">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MX" sz="2000" b="1" dirty="0" smtClean="0">
              <a:effectLst/>
              <a:latin typeface="Arial Narrow" pitchFamily="34" charset="0"/>
            </a:rPr>
            <a:t>¿Dónde?</a:t>
          </a:r>
          <a:endParaRPr lang="es-MX" sz="2000" b="1" dirty="0">
            <a:effectLst/>
            <a:latin typeface="Arial Narrow" pitchFamily="34" charset="0"/>
          </a:endParaRPr>
        </a:p>
      </dgm:t>
    </dgm:pt>
    <dgm:pt modelId="{AE3BA354-63F2-435F-AA7C-26457ADF7487}" type="parTrans" cxnId="{0376EBE2-E3B6-4503-9912-821EADEA4BC1}">
      <dgm:prSet/>
      <dgm:spPr/>
      <dgm:t>
        <a:bodyPr/>
        <a:lstStyle/>
        <a:p>
          <a:endParaRPr lang="es-MX"/>
        </a:p>
      </dgm:t>
    </dgm:pt>
    <dgm:pt modelId="{5CF6DE97-7414-44B2-A6B5-E2D56A1BAAA4}" type="sibTrans" cxnId="{0376EBE2-E3B6-4503-9912-821EADEA4BC1}">
      <dgm:prSet/>
      <dgm:spPr/>
      <dgm:t>
        <a:bodyPr/>
        <a:lstStyle/>
        <a:p>
          <a:endParaRPr lang="es-MX"/>
        </a:p>
      </dgm:t>
    </dgm:pt>
    <dgm:pt modelId="{003106CF-CC3F-499B-A53C-15C2ED7A7377}">
      <dgm:prSet phldrT="[Texto]" custT="1">
        <dgm:style>
          <a:lnRef idx="1">
            <a:schemeClr val="accent5"/>
          </a:lnRef>
          <a:fillRef idx="2">
            <a:schemeClr val="accent5"/>
          </a:fillRef>
          <a:effectRef idx="1">
            <a:schemeClr val="accent5"/>
          </a:effectRef>
          <a:fontRef idx="minor">
            <a:schemeClr val="dk1"/>
          </a:fontRef>
        </dgm:style>
      </dgm:prSet>
      <dgm:spPr/>
      <dgm:t>
        <a:bodyPr/>
        <a:lstStyle/>
        <a:p>
          <a:pPr algn="ctr"/>
          <a:r>
            <a:rPr lang="es-MX" sz="1800" b="1" smtClean="0">
              <a:effectLst/>
              <a:latin typeface="Arial Narrow" pitchFamily="34" charset="0"/>
            </a:rPr>
            <a:t>¿Por qué?</a:t>
          </a:r>
          <a:endParaRPr lang="es-MX" sz="1800" b="1" dirty="0">
            <a:effectLst/>
            <a:latin typeface="Arial Narrow" pitchFamily="34" charset="0"/>
          </a:endParaRPr>
        </a:p>
      </dgm:t>
    </dgm:pt>
    <dgm:pt modelId="{34B81BA3-DB80-4EC1-8997-884F722F413D}" type="parTrans" cxnId="{BCC43488-1D92-4426-AC4C-A736DCD71812}">
      <dgm:prSet/>
      <dgm:spPr/>
      <dgm:t>
        <a:bodyPr/>
        <a:lstStyle/>
        <a:p>
          <a:endParaRPr lang="es-MX"/>
        </a:p>
      </dgm:t>
    </dgm:pt>
    <dgm:pt modelId="{A8A21B31-6697-48FD-8E63-2CC3D8BD0BBB}" type="sibTrans" cxnId="{BCC43488-1D92-4426-AC4C-A736DCD71812}">
      <dgm:prSet/>
      <dgm:spPr/>
      <dgm:t>
        <a:bodyPr/>
        <a:lstStyle/>
        <a:p>
          <a:endParaRPr lang="es-MX"/>
        </a:p>
      </dgm:t>
    </dgm:pt>
    <dgm:pt modelId="{F6A3C779-131E-4FF7-85BF-6358A6D1544A}">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MX" sz="1800" b="1" dirty="0" smtClean="0">
              <a:effectLst/>
              <a:latin typeface="Arial Narrow" pitchFamily="34" charset="0"/>
            </a:rPr>
            <a:t>¿Qué limitaciones y delimitaciones?</a:t>
          </a:r>
          <a:endParaRPr lang="es-MX" sz="1800" b="1" dirty="0">
            <a:effectLst/>
            <a:latin typeface="Arial Narrow" pitchFamily="34" charset="0"/>
          </a:endParaRPr>
        </a:p>
      </dgm:t>
    </dgm:pt>
    <dgm:pt modelId="{EB533E36-B398-4ED8-86C5-CB8A9A9CCFA9}" type="parTrans" cxnId="{C51830E4-DA41-430F-85F5-E707ED7261DC}">
      <dgm:prSet/>
      <dgm:spPr/>
      <dgm:t>
        <a:bodyPr/>
        <a:lstStyle/>
        <a:p>
          <a:endParaRPr lang="es-MX"/>
        </a:p>
      </dgm:t>
    </dgm:pt>
    <dgm:pt modelId="{CA790C9A-810A-4CE2-B01A-5F9E31A1A95A}" type="sibTrans" cxnId="{C51830E4-DA41-430F-85F5-E707ED7261DC}">
      <dgm:prSet/>
      <dgm:spPr/>
      <dgm:t>
        <a:bodyPr/>
        <a:lstStyle/>
        <a:p>
          <a:endParaRPr lang="es-MX"/>
        </a:p>
      </dgm:t>
    </dgm:pt>
    <dgm:pt modelId="{A5B52992-673E-4B54-80A1-24C9DA9E16F4}">
      <dgm:prSet custT="1">
        <dgm:style>
          <a:lnRef idx="1">
            <a:schemeClr val="accent5"/>
          </a:lnRef>
          <a:fillRef idx="2">
            <a:schemeClr val="accent5"/>
          </a:fillRef>
          <a:effectRef idx="1">
            <a:schemeClr val="accent5"/>
          </a:effectRef>
          <a:fontRef idx="minor">
            <a:schemeClr val="dk1"/>
          </a:fontRef>
        </dgm:style>
      </dgm:prSet>
      <dgm:spPr/>
      <dgm:t>
        <a:bodyPr/>
        <a:lstStyle/>
        <a:p>
          <a:r>
            <a:rPr lang="es-MX" sz="1800" b="1" dirty="0" smtClean="0">
              <a:effectLst/>
              <a:latin typeface="Arial Narrow" pitchFamily="34" charset="0"/>
            </a:rPr>
            <a:t>¿Para qué?</a:t>
          </a:r>
          <a:endParaRPr lang="es-MX" sz="1800" b="1" dirty="0">
            <a:effectLst/>
            <a:latin typeface="Arial Narrow" pitchFamily="34" charset="0"/>
          </a:endParaRPr>
        </a:p>
      </dgm:t>
    </dgm:pt>
    <dgm:pt modelId="{B3054969-DF59-44BC-AB8B-263911EAE494}" type="parTrans" cxnId="{9B4ABC20-8FB3-4C8B-8B49-501F648FD285}">
      <dgm:prSet/>
      <dgm:spPr/>
      <dgm:t>
        <a:bodyPr/>
        <a:lstStyle/>
        <a:p>
          <a:endParaRPr lang="es-MX"/>
        </a:p>
      </dgm:t>
    </dgm:pt>
    <dgm:pt modelId="{9E8FBCB8-7B22-4F8D-B2AC-5D4283E81B93}" type="sibTrans" cxnId="{9B4ABC20-8FB3-4C8B-8B49-501F648FD285}">
      <dgm:prSet/>
      <dgm:spPr/>
      <dgm:t>
        <a:bodyPr/>
        <a:lstStyle/>
        <a:p>
          <a:endParaRPr lang="es-MX"/>
        </a:p>
      </dgm:t>
    </dgm:pt>
    <dgm:pt modelId="{F9116F47-20B1-43AA-B5E9-B111D5EE523B}">
      <dgm:prSet custT="1">
        <dgm:style>
          <a:lnRef idx="1">
            <a:schemeClr val="accent5"/>
          </a:lnRef>
          <a:fillRef idx="2">
            <a:schemeClr val="accent5"/>
          </a:fillRef>
          <a:effectRef idx="1">
            <a:schemeClr val="accent5"/>
          </a:effectRef>
          <a:fontRef idx="minor">
            <a:schemeClr val="dk1"/>
          </a:fontRef>
        </dgm:style>
      </dgm:prSet>
      <dgm:spPr/>
      <dgm:t>
        <a:bodyPr/>
        <a:lstStyle/>
        <a:p>
          <a:r>
            <a:rPr lang="es-MX" sz="1800" b="1" smtClean="0">
              <a:effectLst/>
              <a:latin typeface="Arial Narrow" pitchFamily="34" charset="0"/>
            </a:rPr>
            <a:t>¿Qué beneficios?</a:t>
          </a:r>
          <a:endParaRPr lang="es-MX" sz="1800" b="1" dirty="0">
            <a:effectLst/>
            <a:latin typeface="Arial Narrow" pitchFamily="34" charset="0"/>
          </a:endParaRPr>
        </a:p>
      </dgm:t>
    </dgm:pt>
    <dgm:pt modelId="{029A1EAA-FEFE-4692-ABA7-831ADCFF3B7E}" type="parTrans" cxnId="{7375076E-1F7F-446F-A290-B809537500B4}">
      <dgm:prSet/>
      <dgm:spPr/>
      <dgm:t>
        <a:bodyPr/>
        <a:lstStyle/>
        <a:p>
          <a:endParaRPr lang="es-MX"/>
        </a:p>
      </dgm:t>
    </dgm:pt>
    <dgm:pt modelId="{9FFBF214-6B73-4B4D-B686-3CE13991A7AB}" type="sibTrans" cxnId="{7375076E-1F7F-446F-A290-B809537500B4}">
      <dgm:prSet/>
      <dgm:spPr/>
      <dgm:t>
        <a:bodyPr/>
        <a:lstStyle/>
        <a:p>
          <a:endParaRPr lang="es-MX"/>
        </a:p>
      </dgm:t>
    </dgm:pt>
    <dgm:pt modelId="{5E76B621-F9E7-47E2-871A-F96681154FC9}">
      <dgm:prSet custT="1">
        <dgm:style>
          <a:lnRef idx="1">
            <a:schemeClr val="accent5"/>
          </a:lnRef>
          <a:fillRef idx="2">
            <a:schemeClr val="accent5"/>
          </a:fillRef>
          <a:effectRef idx="1">
            <a:schemeClr val="accent5"/>
          </a:effectRef>
          <a:fontRef idx="minor">
            <a:schemeClr val="dk1"/>
          </a:fontRef>
        </dgm:style>
      </dgm:prSet>
      <dgm:spPr/>
      <dgm:t>
        <a:bodyPr/>
        <a:lstStyle/>
        <a:p>
          <a:pPr algn="ctr"/>
          <a:r>
            <a:rPr lang="es-MX" sz="1500" b="1" dirty="0" smtClean="0">
              <a:latin typeface="Arial Narrow" pitchFamily="34" charset="0"/>
            </a:rPr>
            <a:t>Escuela Primaria “Miguel Alemán” de la comunidad de Santa Ana Rayón, Santiago Tamazola, Silacayoapan; </a:t>
          </a:r>
          <a:r>
            <a:rPr lang="es-MX" sz="1500" b="1" dirty="0" err="1" smtClean="0">
              <a:latin typeface="Arial Narrow" pitchFamily="34" charset="0"/>
            </a:rPr>
            <a:t>Oax</a:t>
          </a:r>
          <a:r>
            <a:rPr lang="es-MX" sz="1500" b="1" dirty="0" smtClean="0">
              <a:latin typeface="Arial Narrow" pitchFamily="34" charset="0"/>
            </a:rPr>
            <a:t>.</a:t>
          </a:r>
          <a:endParaRPr lang="es-MX" sz="1500" b="1" dirty="0">
            <a:latin typeface="Arial Narrow" pitchFamily="34" charset="0"/>
          </a:endParaRPr>
        </a:p>
      </dgm:t>
    </dgm:pt>
    <dgm:pt modelId="{1ABEA19A-6D0D-4BC4-9D40-77D5CD6C6CB6}" type="parTrans" cxnId="{242F6785-7F55-4AE3-8A34-CE4099906809}">
      <dgm:prSet/>
      <dgm:spPr/>
      <dgm:t>
        <a:bodyPr/>
        <a:lstStyle/>
        <a:p>
          <a:endParaRPr lang="es-MX"/>
        </a:p>
      </dgm:t>
    </dgm:pt>
    <dgm:pt modelId="{0FB7A09F-2174-425B-BAD1-FA32ED49392D}" type="sibTrans" cxnId="{242F6785-7F55-4AE3-8A34-CE4099906809}">
      <dgm:prSet/>
      <dgm:spPr/>
      <dgm:t>
        <a:bodyPr/>
        <a:lstStyle/>
        <a:p>
          <a:endParaRPr lang="es-MX"/>
        </a:p>
      </dgm:t>
    </dgm:pt>
    <dgm:pt modelId="{3C2DF3BA-58CC-4058-9CE3-D178F85E7151}">
      <dgm:prSet custT="1">
        <dgm:style>
          <a:lnRef idx="1">
            <a:schemeClr val="accent5"/>
          </a:lnRef>
          <a:fillRef idx="2">
            <a:schemeClr val="accent5"/>
          </a:fillRef>
          <a:effectRef idx="1">
            <a:schemeClr val="accent5"/>
          </a:effectRef>
          <a:fontRef idx="minor">
            <a:schemeClr val="dk1"/>
          </a:fontRef>
        </dgm:style>
      </dgm:prSet>
      <dgm:spPr/>
      <dgm:t>
        <a:bodyPr/>
        <a:lstStyle/>
        <a:p>
          <a:pPr algn="ctr"/>
          <a:r>
            <a:rPr lang="es-MX" sz="1500" b="1" dirty="0" smtClean="0">
              <a:latin typeface="Arial Narrow" pitchFamily="34" charset="0"/>
            </a:rPr>
            <a:t>Cambio de la práctica tradicional</a:t>
          </a:r>
        </a:p>
      </dgm:t>
    </dgm:pt>
    <dgm:pt modelId="{73CBD801-5568-44B6-BA22-B61A8D02529E}" type="parTrans" cxnId="{19C27CF2-6B65-44BD-B5E9-7626CAECD344}">
      <dgm:prSet/>
      <dgm:spPr/>
      <dgm:t>
        <a:bodyPr/>
        <a:lstStyle/>
        <a:p>
          <a:endParaRPr lang="es-MX"/>
        </a:p>
      </dgm:t>
    </dgm:pt>
    <dgm:pt modelId="{74BFDF2E-2C9E-4C68-A2C5-710154E6A312}" type="sibTrans" cxnId="{19C27CF2-6B65-44BD-B5E9-7626CAECD344}">
      <dgm:prSet/>
      <dgm:spPr/>
      <dgm:t>
        <a:bodyPr/>
        <a:lstStyle/>
        <a:p>
          <a:endParaRPr lang="es-MX"/>
        </a:p>
      </dgm:t>
    </dgm:pt>
    <dgm:pt modelId="{44CFD188-343B-49FF-9DFA-B5366C9D63B5}">
      <dgm:prSet custT="1">
        <dgm:style>
          <a:lnRef idx="1">
            <a:schemeClr val="accent5"/>
          </a:lnRef>
          <a:fillRef idx="2">
            <a:schemeClr val="accent5"/>
          </a:fillRef>
          <a:effectRef idx="1">
            <a:schemeClr val="accent5"/>
          </a:effectRef>
          <a:fontRef idx="minor">
            <a:schemeClr val="dk1"/>
          </a:fontRef>
        </dgm:style>
      </dgm:prSet>
      <dgm:spPr/>
      <dgm:t>
        <a:bodyPr/>
        <a:lstStyle/>
        <a:p>
          <a:pPr algn="ctr"/>
          <a:r>
            <a:rPr lang="es-MX" sz="1500" b="1" dirty="0" smtClean="0">
              <a:latin typeface="Arial Narrow" pitchFamily="34" charset="0"/>
            </a:rPr>
            <a:t>Diversificar la práctica educativa.</a:t>
          </a:r>
        </a:p>
        <a:p>
          <a:pPr algn="ctr"/>
          <a:r>
            <a:rPr lang="es-MX" sz="1500" b="1" dirty="0" smtClean="0">
              <a:latin typeface="Arial Narrow" pitchFamily="34" charset="0"/>
            </a:rPr>
            <a:t>Presentar una metodología innovadora</a:t>
          </a:r>
          <a:endParaRPr lang="es-MX" sz="1500" b="1" dirty="0">
            <a:latin typeface="Arial Narrow" pitchFamily="34" charset="0"/>
          </a:endParaRPr>
        </a:p>
      </dgm:t>
    </dgm:pt>
    <dgm:pt modelId="{675F0369-D537-4E9D-A65C-0BC81C17F4B9}" type="parTrans" cxnId="{67F3DF58-02D5-4347-8568-F61D29478624}">
      <dgm:prSet/>
      <dgm:spPr/>
      <dgm:t>
        <a:bodyPr/>
        <a:lstStyle/>
        <a:p>
          <a:endParaRPr lang="es-MX"/>
        </a:p>
      </dgm:t>
    </dgm:pt>
    <dgm:pt modelId="{03669060-D774-4BCB-AA9E-2FC5DA068207}" type="sibTrans" cxnId="{67F3DF58-02D5-4347-8568-F61D29478624}">
      <dgm:prSet/>
      <dgm:spPr/>
      <dgm:t>
        <a:bodyPr/>
        <a:lstStyle/>
        <a:p>
          <a:endParaRPr lang="es-MX"/>
        </a:p>
      </dgm:t>
    </dgm:pt>
    <dgm:pt modelId="{4DF14DF0-E38C-42D3-953A-1D9B47938437}">
      <dgm:prSet custT="1">
        <dgm:style>
          <a:lnRef idx="1">
            <a:schemeClr val="accent5"/>
          </a:lnRef>
          <a:fillRef idx="2">
            <a:schemeClr val="accent5"/>
          </a:fillRef>
          <a:effectRef idx="1">
            <a:schemeClr val="accent5"/>
          </a:effectRef>
          <a:fontRef idx="minor">
            <a:schemeClr val="dk1"/>
          </a:fontRef>
        </dgm:style>
      </dgm:prSet>
      <dgm:spPr/>
      <dgm:t>
        <a:bodyPr/>
        <a:lstStyle/>
        <a:p>
          <a:pPr algn="ctr">
            <a:lnSpc>
              <a:spcPct val="90000"/>
            </a:lnSpc>
          </a:pPr>
          <a:r>
            <a:rPr lang="es-MX" sz="1500" b="1" dirty="0" smtClean="0">
              <a:latin typeface="Arial Narrow" pitchFamily="34" charset="0"/>
            </a:rPr>
            <a:t>Un alumno capaz de resolver situaciones de su vida cotidiana.</a:t>
          </a:r>
        </a:p>
        <a:p>
          <a:pPr algn="ctr">
            <a:lnSpc>
              <a:spcPct val="90000"/>
            </a:lnSpc>
          </a:pPr>
          <a:r>
            <a:rPr lang="es-MX" sz="1500" b="1" dirty="0" smtClean="0">
              <a:latin typeface="Arial Narrow" pitchFamily="34" charset="0"/>
            </a:rPr>
            <a:t>Trabajo en equipo</a:t>
          </a:r>
          <a:endParaRPr lang="es-MX" sz="1500" b="1" dirty="0">
            <a:latin typeface="Arial Narrow" pitchFamily="34" charset="0"/>
          </a:endParaRPr>
        </a:p>
      </dgm:t>
    </dgm:pt>
    <dgm:pt modelId="{8DB77048-3B43-4CE3-83A9-212B81A1EAA1}" type="parTrans" cxnId="{31B057CA-4A2E-4BA8-9EFA-41EDEBA9DA1D}">
      <dgm:prSet/>
      <dgm:spPr/>
      <dgm:t>
        <a:bodyPr/>
        <a:lstStyle/>
        <a:p>
          <a:endParaRPr lang="es-MX"/>
        </a:p>
      </dgm:t>
    </dgm:pt>
    <dgm:pt modelId="{AEB8B150-DB41-44C4-80A7-B5E307D08DAF}" type="sibTrans" cxnId="{31B057CA-4A2E-4BA8-9EFA-41EDEBA9DA1D}">
      <dgm:prSet/>
      <dgm:spPr/>
      <dgm:t>
        <a:bodyPr/>
        <a:lstStyle/>
        <a:p>
          <a:endParaRPr lang="es-MX"/>
        </a:p>
      </dgm:t>
    </dgm:pt>
    <dgm:pt modelId="{9081A246-98DA-4312-9E6B-8D0A4FA496C3}">
      <dgm:prSet custT="1">
        <dgm:style>
          <a:lnRef idx="1">
            <a:schemeClr val="accent5"/>
          </a:lnRef>
          <a:fillRef idx="2">
            <a:schemeClr val="accent5"/>
          </a:fillRef>
          <a:effectRef idx="1">
            <a:schemeClr val="accent5"/>
          </a:effectRef>
          <a:fontRef idx="minor">
            <a:schemeClr val="dk1"/>
          </a:fontRef>
        </dgm:style>
      </dgm:prSet>
      <dgm:spPr/>
      <dgm:t>
        <a:bodyPr/>
        <a:lstStyle/>
        <a:p>
          <a:pPr algn="l"/>
          <a:endParaRPr lang="es-MX" sz="1400" b="1" dirty="0" smtClean="0">
            <a:latin typeface="Arial Narrow" pitchFamily="34" charset="0"/>
          </a:endParaRPr>
        </a:p>
        <a:p>
          <a:pPr algn="ctr"/>
          <a:r>
            <a:rPr lang="es-MX" sz="1500" b="1" dirty="0" smtClean="0">
              <a:latin typeface="Arial Narrow" pitchFamily="34" charset="0"/>
            </a:rPr>
            <a:t>Tiempo limitado</a:t>
          </a:r>
        </a:p>
        <a:p>
          <a:pPr algn="ctr"/>
          <a:r>
            <a:rPr lang="es-MX" sz="1500" b="1" dirty="0" smtClean="0">
              <a:latin typeface="Arial Narrow" pitchFamily="34" charset="0"/>
            </a:rPr>
            <a:t>Resistencia al cambio</a:t>
          </a:r>
        </a:p>
        <a:p>
          <a:pPr algn="ctr"/>
          <a:r>
            <a:rPr lang="es-MX" sz="1500" b="1" dirty="0" smtClean="0">
              <a:latin typeface="Arial Narrow" pitchFamily="34" charset="0"/>
            </a:rPr>
            <a:t>Procesamiento de la información</a:t>
          </a:r>
        </a:p>
        <a:p>
          <a:pPr algn="ctr"/>
          <a:endParaRPr lang="es-MX" sz="1500" dirty="0" smtClean="0">
            <a:latin typeface="Arial Narrow" pitchFamily="34" charset="0"/>
          </a:endParaRPr>
        </a:p>
      </dgm:t>
    </dgm:pt>
    <dgm:pt modelId="{9CEEF510-0536-4C44-9264-D1D7FEA92B9E}" type="parTrans" cxnId="{58D2C19C-D1A3-4E8A-983F-B87C95B9C6C7}">
      <dgm:prSet/>
      <dgm:spPr/>
      <dgm:t>
        <a:bodyPr/>
        <a:lstStyle/>
        <a:p>
          <a:endParaRPr lang="es-MX"/>
        </a:p>
      </dgm:t>
    </dgm:pt>
    <dgm:pt modelId="{FA4A2680-AFD0-4771-BC47-6700F915806B}" type="sibTrans" cxnId="{58D2C19C-D1A3-4E8A-983F-B87C95B9C6C7}">
      <dgm:prSet/>
      <dgm:spPr/>
      <dgm:t>
        <a:bodyPr/>
        <a:lstStyle/>
        <a:p>
          <a:endParaRPr lang="es-MX"/>
        </a:p>
      </dgm:t>
    </dgm:pt>
    <dgm:pt modelId="{812B49FB-DDBA-4251-AA01-A5FE4A5E8B98}" type="pres">
      <dgm:prSet presAssocID="{C64718D4-2AE1-40DD-A9E6-7CD121E405A2}" presName="diagram" presStyleCnt="0">
        <dgm:presLayoutVars>
          <dgm:chPref val="1"/>
          <dgm:dir/>
          <dgm:animOne val="branch"/>
          <dgm:animLvl val="lvl"/>
          <dgm:resizeHandles val="exact"/>
        </dgm:presLayoutVars>
      </dgm:prSet>
      <dgm:spPr/>
      <dgm:t>
        <a:bodyPr/>
        <a:lstStyle/>
        <a:p>
          <a:endParaRPr lang="es-MX"/>
        </a:p>
      </dgm:t>
    </dgm:pt>
    <dgm:pt modelId="{E6A5501C-D0BD-4DA2-866B-79023034238A}" type="pres">
      <dgm:prSet presAssocID="{5AAD1A6E-7945-44B5-8FFB-9A1293535163}" presName="root1" presStyleCnt="0"/>
      <dgm:spPr/>
      <dgm:t>
        <a:bodyPr/>
        <a:lstStyle/>
        <a:p>
          <a:endParaRPr lang="es-MX"/>
        </a:p>
      </dgm:t>
    </dgm:pt>
    <dgm:pt modelId="{285BFADA-16CB-4EA9-A771-DB9E0554DD01}" type="pres">
      <dgm:prSet presAssocID="{5AAD1A6E-7945-44B5-8FFB-9A1293535163}" presName="LevelOneTextNode" presStyleLbl="node0" presStyleIdx="0" presStyleCnt="1" custScaleX="91197" custScaleY="322928" custLinFactNeighborX="-34746" custLinFactNeighborY="9226">
        <dgm:presLayoutVars>
          <dgm:chPref val="3"/>
        </dgm:presLayoutVars>
      </dgm:prSet>
      <dgm:spPr/>
      <dgm:t>
        <a:bodyPr/>
        <a:lstStyle/>
        <a:p>
          <a:endParaRPr lang="es-MX"/>
        </a:p>
      </dgm:t>
    </dgm:pt>
    <dgm:pt modelId="{1F6904AD-BDDF-4136-92EC-5B5544166E71}" type="pres">
      <dgm:prSet presAssocID="{5AAD1A6E-7945-44B5-8FFB-9A1293535163}" presName="level2hierChild" presStyleCnt="0"/>
      <dgm:spPr/>
      <dgm:t>
        <a:bodyPr/>
        <a:lstStyle/>
        <a:p>
          <a:endParaRPr lang="es-MX"/>
        </a:p>
      </dgm:t>
    </dgm:pt>
    <dgm:pt modelId="{9BB65B33-AC98-46AA-89CB-95EA2A8E8650}" type="pres">
      <dgm:prSet presAssocID="{AE3BA354-63F2-435F-AA7C-26457ADF7487}" presName="conn2-1" presStyleLbl="parChTrans1D2" presStyleIdx="0" presStyleCnt="5"/>
      <dgm:spPr/>
      <dgm:t>
        <a:bodyPr/>
        <a:lstStyle/>
        <a:p>
          <a:endParaRPr lang="es-MX"/>
        </a:p>
      </dgm:t>
    </dgm:pt>
    <dgm:pt modelId="{C52345A5-3FF8-4CA7-998C-661AC44F7A16}" type="pres">
      <dgm:prSet presAssocID="{AE3BA354-63F2-435F-AA7C-26457ADF7487}" presName="connTx" presStyleLbl="parChTrans1D2" presStyleIdx="0" presStyleCnt="5"/>
      <dgm:spPr/>
      <dgm:t>
        <a:bodyPr/>
        <a:lstStyle/>
        <a:p>
          <a:endParaRPr lang="es-MX"/>
        </a:p>
      </dgm:t>
    </dgm:pt>
    <dgm:pt modelId="{5DABF3D6-8EAA-445E-A3EA-5D6AAB8EC156}" type="pres">
      <dgm:prSet presAssocID="{330FE3DB-B8E7-44B2-A7DF-98C442F88993}" presName="root2" presStyleCnt="0"/>
      <dgm:spPr/>
      <dgm:t>
        <a:bodyPr/>
        <a:lstStyle/>
        <a:p>
          <a:endParaRPr lang="es-MX"/>
        </a:p>
      </dgm:t>
    </dgm:pt>
    <dgm:pt modelId="{DBB7F9B9-3D7F-4E70-89BA-49E80070CAEF}" type="pres">
      <dgm:prSet presAssocID="{330FE3DB-B8E7-44B2-A7DF-98C442F88993}" presName="LevelTwoTextNode" presStyleLbl="node2" presStyleIdx="0" presStyleCnt="5" custLinFactNeighborX="-16628" custLinFactNeighborY="14721">
        <dgm:presLayoutVars>
          <dgm:chPref val="3"/>
        </dgm:presLayoutVars>
      </dgm:prSet>
      <dgm:spPr/>
      <dgm:t>
        <a:bodyPr/>
        <a:lstStyle/>
        <a:p>
          <a:endParaRPr lang="es-MX"/>
        </a:p>
      </dgm:t>
    </dgm:pt>
    <dgm:pt modelId="{9C5353E2-2E78-4527-BC2B-D96E23F0B385}" type="pres">
      <dgm:prSet presAssocID="{330FE3DB-B8E7-44B2-A7DF-98C442F88993}" presName="level3hierChild" presStyleCnt="0"/>
      <dgm:spPr/>
      <dgm:t>
        <a:bodyPr/>
        <a:lstStyle/>
        <a:p>
          <a:endParaRPr lang="es-MX"/>
        </a:p>
      </dgm:t>
    </dgm:pt>
    <dgm:pt modelId="{ADB3C095-E483-49DA-918D-429289309BC2}" type="pres">
      <dgm:prSet presAssocID="{1ABEA19A-6D0D-4BC4-9D40-77D5CD6C6CB6}" presName="conn2-1" presStyleLbl="parChTrans1D3" presStyleIdx="0" presStyleCnt="5"/>
      <dgm:spPr/>
      <dgm:t>
        <a:bodyPr/>
        <a:lstStyle/>
        <a:p>
          <a:endParaRPr lang="es-MX"/>
        </a:p>
      </dgm:t>
    </dgm:pt>
    <dgm:pt modelId="{53D8C792-A5FF-401D-915D-362C5ACC0601}" type="pres">
      <dgm:prSet presAssocID="{1ABEA19A-6D0D-4BC4-9D40-77D5CD6C6CB6}" presName="connTx" presStyleLbl="parChTrans1D3" presStyleIdx="0" presStyleCnt="5"/>
      <dgm:spPr/>
      <dgm:t>
        <a:bodyPr/>
        <a:lstStyle/>
        <a:p>
          <a:endParaRPr lang="es-MX"/>
        </a:p>
      </dgm:t>
    </dgm:pt>
    <dgm:pt modelId="{31EB0F6F-B6FA-4CA9-BC32-EA336BE802E6}" type="pres">
      <dgm:prSet presAssocID="{5E76B621-F9E7-47E2-871A-F96681154FC9}" presName="root2" presStyleCnt="0"/>
      <dgm:spPr/>
      <dgm:t>
        <a:bodyPr/>
        <a:lstStyle/>
        <a:p>
          <a:endParaRPr lang="es-MX"/>
        </a:p>
      </dgm:t>
    </dgm:pt>
    <dgm:pt modelId="{7C3AA35F-EB18-4E5D-89A7-36A4AC8197D7}" type="pres">
      <dgm:prSet presAssocID="{5E76B621-F9E7-47E2-871A-F96681154FC9}" presName="LevelTwoTextNode" presStyleLbl="node3" presStyleIdx="0" presStyleCnt="5" custScaleX="124687" custLinFactNeighborX="2539" custLinFactNeighborY="15587">
        <dgm:presLayoutVars>
          <dgm:chPref val="3"/>
        </dgm:presLayoutVars>
      </dgm:prSet>
      <dgm:spPr/>
      <dgm:t>
        <a:bodyPr/>
        <a:lstStyle/>
        <a:p>
          <a:endParaRPr lang="es-MX"/>
        </a:p>
      </dgm:t>
    </dgm:pt>
    <dgm:pt modelId="{8A7193AF-6A80-4E8D-87B0-EC09F86C85E7}" type="pres">
      <dgm:prSet presAssocID="{5E76B621-F9E7-47E2-871A-F96681154FC9}" presName="level3hierChild" presStyleCnt="0"/>
      <dgm:spPr/>
      <dgm:t>
        <a:bodyPr/>
        <a:lstStyle/>
        <a:p>
          <a:endParaRPr lang="es-MX"/>
        </a:p>
      </dgm:t>
    </dgm:pt>
    <dgm:pt modelId="{A0DE1A31-F763-45AE-84C4-9C649F4F0F9D}" type="pres">
      <dgm:prSet presAssocID="{34B81BA3-DB80-4EC1-8997-884F722F413D}" presName="conn2-1" presStyleLbl="parChTrans1D2" presStyleIdx="1" presStyleCnt="5"/>
      <dgm:spPr/>
      <dgm:t>
        <a:bodyPr/>
        <a:lstStyle/>
        <a:p>
          <a:endParaRPr lang="es-MX"/>
        </a:p>
      </dgm:t>
    </dgm:pt>
    <dgm:pt modelId="{7ABF6D08-9381-4B69-9F0A-83214D86605F}" type="pres">
      <dgm:prSet presAssocID="{34B81BA3-DB80-4EC1-8997-884F722F413D}" presName="connTx" presStyleLbl="parChTrans1D2" presStyleIdx="1" presStyleCnt="5"/>
      <dgm:spPr/>
      <dgm:t>
        <a:bodyPr/>
        <a:lstStyle/>
        <a:p>
          <a:endParaRPr lang="es-MX"/>
        </a:p>
      </dgm:t>
    </dgm:pt>
    <dgm:pt modelId="{1314D6DA-7781-4DD4-85AF-8D069529C337}" type="pres">
      <dgm:prSet presAssocID="{003106CF-CC3F-499B-A53C-15C2ED7A7377}" presName="root2" presStyleCnt="0"/>
      <dgm:spPr/>
      <dgm:t>
        <a:bodyPr/>
        <a:lstStyle/>
        <a:p>
          <a:endParaRPr lang="es-MX"/>
        </a:p>
      </dgm:t>
    </dgm:pt>
    <dgm:pt modelId="{E17CF212-2DCE-4DFF-AFA0-3BB376067941}" type="pres">
      <dgm:prSet presAssocID="{003106CF-CC3F-499B-A53C-15C2ED7A7377}" presName="LevelTwoTextNode" presStyleLbl="node2" presStyleIdx="1" presStyleCnt="5" custLinFactNeighborX="-17603" custLinFactNeighborY="12762">
        <dgm:presLayoutVars>
          <dgm:chPref val="3"/>
        </dgm:presLayoutVars>
      </dgm:prSet>
      <dgm:spPr/>
      <dgm:t>
        <a:bodyPr/>
        <a:lstStyle/>
        <a:p>
          <a:endParaRPr lang="es-MX"/>
        </a:p>
      </dgm:t>
    </dgm:pt>
    <dgm:pt modelId="{11D42B2B-8CD2-4DE6-A77D-696F5D3267AE}" type="pres">
      <dgm:prSet presAssocID="{003106CF-CC3F-499B-A53C-15C2ED7A7377}" presName="level3hierChild" presStyleCnt="0"/>
      <dgm:spPr/>
      <dgm:t>
        <a:bodyPr/>
        <a:lstStyle/>
        <a:p>
          <a:endParaRPr lang="es-MX"/>
        </a:p>
      </dgm:t>
    </dgm:pt>
    <dgm:pt modelId="{F9086452-EFC7-406B-9918-5BFB1453DBA1}" type="pres">
      <dgm:prSet presAssocID="{73CBD801-5568-44B6-BA22-B61A8D02529E}" presName="conn2-1" presStyleLbl="parChTrans1D3" presStyleIdx="1" presStyleCnt="5"/>
      <dgm:spPr/>
      <dgm:t>
        <a:bodyPr/>
        <a:lstStyle/>
        <a:p>
          <a:endParaRPr lang="es-MX"/>
        </a:p>
      </dgm:t>
    </dgm:pt>
    <dgm:pt modelId="{BF437299-81B3-4ACD-BED2-0F3E50D9370E}" type="pres">
      <dgm:prSet presAssocID="{73CBD801-5568-44B6-BA22-B61A8D02529E}" presName="connTx" presStyleLbl="parChTrans1D3" presStyleIdx="1" presStyleCnt="5"/>
      <dgm:spPr/>
      <dgm:t>
        <a:bodyPr/>
        <a:lstStyle/>
        <a:p>
          <a:endParaRPr lang="es-MX"/>
        </a:p>
      </dgm:t>
    </dgm:pt>
    <dgm:pt modelId="{9A5F74F1-069D-46F9-9BE3-327C48FEB14F}" type="pres">
      <dgm:prSet presAssocID="{3C2DF3BA-58CC-4058-9CE3-D178F85E7151}" presName="root2" presStyleCnt="0"/>
      <dgm:spPr/>
      <dgm:t>
        <a:bodyPr/>
        <a:lstStyle/>
        <a:p>
          <a:endParaRPr lang="es-MX"/>
        </a:p>
      </dgm:t>
    </dgm:pt>
    <dgm:pt modelId="{A09CF647-BB66-4749-B2BF-1973382407E1}" type="pres">
      <dgm:prSet presAssocID="{3C2DF3BA-58CC-4058-9CE3-D178F85E7151}" presName="LevelTwoTextNode" presStyleLbl="node3" presStyleIdx="1" presStyleCnt="5" custScaleX="130505" custLinFactNeighborX="2539" custLinFactNeighborY="12762">
        <dgm:presLayoutVars>
          <dgm:chPref val="3"/>
        </dgm:presLayoutVars>
      </dgm:prSet>
      <dgm:spPr/>
      <dgm:t>
        <a:bodyPr/>
        <a:lstStyle/>
        <a:p>
          <a:endParaRPr lang="es-MX"/>
        </a:p>
      </dgm:t>
    </dgm:pt>
    <dgm:pt modelId="{4382B647-AF60-48AA-9D4A-015DFA56F54B}" type="pres">
      <dgm:prSet presAssocID="{3C2DF3BA-58CC-4058-9CE3-D178F85E7151}" presName="level3hierChild" presStyleCnt="0"/>
      <dgm:spPr/>
      <dgm:t>
        <a:bodyPr/>
        <a:lstStyle/>
        <a:p>
          <a:endParaRPr lang="es-MX"/>
        </a:p>
      </dgm:t>
    </dgm:pt>
    <dgm:pt modelId="{B4D8FDFD-225D-418C-A072-ECF2C0258A0E}" type="pres">
      <dgm:prSet presAssocID="{B3054969-DF59-44BC-AB8B-263911EAE494}" presName="conn2-1" presStyleLbl="parChTrans1D2" presStyleIdx="2" presStyleCnt="5"/>
      <dgm:spPr/>
      <dgm:t>
        <a:bodyPr/>
        <a:lstStyle/>
        <a:p>
          <a:endParaRPr lang="es-MX"/>
        </a:p>
      </dgm:t>
    </dgm:pt>
    <dgm:pt modelId="{25DBCED9-DFB7-4CC9-92FC-D612C73E4EF5}" type="pres">
      <dgm:prSet presAssocID="{B3054969-DF59-44BC-AB8B-263911EAE494}" presName="connTx" presStyleLbl="parChTrans1D2" presStyleIdx="2" presStyleCnt="5"/>
      <dgm:spPr/>
      <dgm:t>
        <a:bodyPr/>
        <a:lstStyle/>
        <a:p>
          <a:endParaRPr lang="es-MX"/>
        </a:p>
      </dgm:t>
    </dgm:pt>
    <dgm:pt modelId="{2B6F06E9-376F-4EF1-8980-3AE0FF0ED0C6}" type="pres">
      <dgm:prSet presAssocID="{A5B52992-673E-4B54-80A1-24C9DA9E16F4}" presName="root2" presStyleCnt="0"/>
      <dgm:spPr/>
      <dgm:t>
        <a:bodyPr/>
        <a:lstStyle/>
        <a:p>
          <a:endParaRPr lang="es-MX"/>
        </a:p>
      </dgm:t>
    </dgm:pt>
    <dgm:pt modelId="{48D4654D-939C-4305-AD68-2A6D2FB2033C}" type="pres">
      <dgm:prSet presAssocID="{A5B52992-673E-4B54-80A1-24C9DA9E16F4}" presName="LevelTwoTextNode" presStyleLbl="node2" presStyleIdx="2" presStyleCnt="5" custLinFactNeighborX="-15281" custLinFactNeighborY="10635">
        <dgm:presLayoutVars>
          <dgm:chPref val="3"/>
        </dgm:presLayoutVars>
      </dgm:prSet>
      <dgm:spPr/>
      <dgm:t>
        <a:bodyPr/>
        <a:lstStyle/>
        <a:p>
          <a:endParaRPr lang="es-MX"/>
        </a:p>
      </dgm:t>
    </dgm:pt>
    <dgm:pt modelId="{E51777A6-999C-41BF-A657-F40CF2761144}" type="pres">
      <dgm:prSet presAssocID="{A5B52992-673E-4B54-80A1-24C9DA9E16F4}" presName="level3hierChild" presStyleCnt="0"/>
      <dgm:spPr/>
      <dgm:t>
        <a:bodyPr/>
        <a:lstStyle/>
        <a:p>
          <a:endParaRPr lang="es-MX"/>
        </a:p>
      </dgm:t>
    </dgm:pt>
    <dgm:pt modelId="{03141887-53CF-4B1A-AA2A-310BA8BB366A}" type="pres">
      <dgm:prSet presAssocID="{675F0369-D537-4E9D-A65C-0BC81C17F4B9}" presName="conn2-1" presStyleLbl="parChTrans1D3" presStyleIdx="2" presStyleCnt="5"/>
      <dgm:spPr/>
      <dgm:t>
        <a:bodyPr/>
        <a:lstStyle/>
        <a:p>
          <a:endParaRPr lang="es-MX"/>
        </a:p>
      </dgm:t>
    </dgm:pt>
    <dgm:pt modelId="{B372D04B-1872-4B80-8326-209083EACF7A}" type="pres">
      <dgm:prSet presAssocID="{675F0369-D537-4E9D-A65C-0BC81C17F4B9}" presName="connTx" presStyleLbl="parChTrans1D3" presStyleIdx="2" presStyleCnt="5"/>
      <dgm:spPr/>
      <dgm:t>
        <a:bodyPr/>
        <a:lstStyle/>
        <a:p>
          <a:endParaRPr lang="es-MX"/>
        </a:p>
      </dgm:t>
    </dgm:pt>
    <dgm:pt modelId="{3D84504F-7AD8-4D9D-B077-F0E53804EB9B}" type="pres">
      <dgm:prSet presAssocID="{44CFD188-343B-49FF-9DFA-B5366C9D63B5}" presName="root2" presStyleCnt="0"/>
      <dgm:spPr/>
      <dgm:t>
        <a:bodyPr/>
        <a:lstStyle/>
        <a:p>
          <a:endParaRPr lang="es-MX"/>
        </a:p>
      </dgm:t>
    </dgm:pt>
    <dgm:pt modelId="{C8C8A3DB-78A4-442A-9507-61469D8D035D}" type="pres">
      <dgm:prSet presAssocID="{44CFD188-343B-49FF-9DFA-B5366C9D63B5}" presName="LevelTwoTextNode" presStyleLbl="node3" presStyleIdx="2" presStyleCnt="5" custScaleX="130603" custLinFactNeighborX="3887" custLinFactNeighborY="10635">
        <dgm:presLayoutVars>
          <dgm:chPref val="3"/>
        </dgm:presLayoutVars>
      </dgm:prSet>
      <dgm:spPr/>
      <dgm:t>
        <a:bodyPr/>
        <a:lstStyle/>
        <a:p>
          <a:endParaRPr lang="es-MX"/>
        </a:p>
      </dgm:t>
    </dgm:pt>
    <dgm:pt modelId="{719F166E-FB06-4187-90DC-3CDAB2688646}" type="pres">
      <dgm:prSet presAssocID="{44CFD188-343B-49FF-9DFA-B5366C9D63B5}" presName="level3hierChild" presStyleCnt="0"/>
      <dgm:spPr/>
      <dgm:t>
        <a:bodyPr/>
        <a:lstStyle/>
        <a:p>
          <a:endParaRPr lang="es-MX"/>
        </a:p>
      </dgm:t>
    </dgm:pt>
    <dgm:pt modelId="{3E170A55-13A7-4C28-BA57-C964D6FD1811}" type="pres">
      <dgm:prSet presAssocID="{029A1EAA-FEFE-4692-ABA7-831ADCFF3B7E}" presName="conn2-1" presStyleLbl="parChTrans1D2" presStyleIdx="3" presStyleCnt="5"/>
      <dgm:spPr/>
      <dgm:t>
        <a:bodyPr/>
        <a:lstStyle/>
        <a:p>
          <a:endParaRPr lang="es-MX"/>
        </a:p>
      </dgm:t>
    </dgm:pt>
    <dgm:pt modelId="{9B2EFC4E-E091-4B50-9948-43F201F185E5}" type="pres">
      <dgm:prSet presAssocID="{029A1EAA-FEFE-4692-ABA7-831ADCFF3B7E}" presName="connTx" presStyleLbl="parChTrans1D2" presStyleIdx="3" presStyleCnt="5"/>
      <dgm:spPr/>
      <dgm:t>
        <a:bodyPr/>
        <a:lstStyle/>
        <a:p>
          <a:endParaRPr lang="es-MX"/>
        </a:p>
      </dgm:t>
    </dgm:pt>
    <dgm:pt modelId="{6C464589-C3C0-4DB9-BFB0-45CE7D423FC4}" type="pres">
      <dgm:prSet presAssocID="{F9116F47-20B1-43AA-B5E9-B111D5EE523B}" presName="root2" presStyleCnt="0"/>
      <dgm:spPr/>
      <dgm:t>
        <a:bodyPr/>
        <a:lstStyle/>
        <a:p>
          <a:endParaRPr lang="es-MX"/>
        </a:p>
      </dgm:t>
    </dgm:pt>
    <dgm:pt modelId="{44C0EA60-8CC1-424B-86E7-2CE4ED310FE3}" type="pres">
      <dgm:prSet presAssocID="{F9116F47-20B1-43AA-B5E9-B111D5EE523B}" presName="LevelTwoTextNode" presStyleLbl="node2" presStyleIdx="3" presStyleCnt="5" custLinFactNeighborX="-13813" custLinFactNeighborY="3215">
        <dgm:presLayoutVars>
          <dgm:chPref val="3"/>
        </dgm:presLayoutVars>
      </dgm:prSet>
      <dgm:spPr/>
      <dgm:t>
        <a:bodyPr/>
        <a:lstStyle/>
        <a:p>
          <a:endParaRPr lang="es-MX"/>
        </a:p>
      </dgm:t>
    </dgm:pt>
    <dgm:pt modelId="{9F20654A-CA11-47B9-93BC-C071C71674AB}" type="pres">
      <dgm:prSet presAssocID="{F9116F47-20B1-43AA-B5E9-B111D5EE523B}" presName="level3hierChild" presStyleCnt="0"/>
      <dgm:spPr/>
      <dgm:t>
        <a:bodyPr/>
        <a:lstStyle/>
        <a:p>
          <a:endParaRPr lang="es-MX"/>
        </a:p>
      </dgm:t>
    </dgm:pt>
    <dgm:pt modelId="{C2860D9C-035F-4C1C-B509-A03A9E2DFEC8}" type="pres">
      <dgm:prSet presAssocID="{8DB77048-3B43-4CE3-83A9-212B81A1EAA1}" presName="conn2-1" presStyleLbl="parChTrans1D3" presStyleIdx="3" presStyleCnt="5"/>
      <dgm:spPr/>
      <dgm:t>
        <a:bodyPr/>
        <a:lstStyle/>
        <a:p>
          <a:endParaRPr lang="es-MX"/>
        </a:p>
      </dgm:t>
    </dgm:pt>
    <dgm:pt modelId="{3D98B358-8088-4E49-BF9D-0635632CF3C0}" type="pres">
      <dgm:prSet presAssocID="{8DB77048-3B43-4CE3-83A9-212B81A1EAA1}" presName="connTx" presStyleLbl="parChTrans1D3" presStyleIdx="3" presStyleCnt="5"/>
      <dgm:spPr/>
      <dgm:t>
        <a:bodyPr/>
        <a:lstStyle/>
        <a:p>
          <a:endParaRPr lang="es-MX"/>
        </a:p>
      </dgm:t>
    </dgm:pt>
    <dgm:pt modelId="{B211424C-F072-4FE7-85BF-4DE7801E68B1}" type="pres">
      <dgm:prSet presAssocID="{4DF14DF0-E38C-42D3-953A-1D9B47938437}" presName="root2" presStyleCnt="0"/>
      <dgm:spPr/>
      <dgm:t>
        <a:bodyPr/>
        <a:lstStyle/>
        <a:p>
          <a:endParaRPr lang="es-MX"/>
        </a:p>
      </dgm:t>
    </dgm:pt>
    <dgm:pt modelId="{614E8B35-EF91-4A77-A8B5-39DA13CEF5BD}" type="pres">
      <dgm:prSet presAssocID="{4DF14DF0-E38C-42D3-953A-1D9B47938437}" presName="LevelTwoTextNode" presStyleLbl="node3" presStyleIdx="3" presStyleCnt="5" custScaleX="128090" custLinFactNeighborX="5354" custLinFactNeighborY="1747">
        <dgm:presLayoutVars>
          <dgm:chPref val="3"/>
        </dgm:presLayoutVars>
      </dgm:prSet>
      <dgm:spPr/>
      <dgm:t>
        <a:bodyPr/>
        <a:lstStyle/>
        <a:p>
          <a:endParaRPr lang="es-MX"/>
        </a:p>
      </dgm:t>
    </dgm:pt>
    <dgm:pt modelId="{1C778E29-8736-4FEE-A883-E330C216DE3D}" type="pres">
      <dgm:prSet presAssocID="{4DF14DF0-E38C-42D3-953A-1D9B47938437}" presName="level3hierChild" presStyleCnt="0"/>
      <dgm:spPr/>
      <dgm:t>
        <a:bodyPr/>
        <a:lstStyle/>
        <a:p>
          <a:endParaRPr lang="es-MX"/>
        </a:p>
      </dgm:t>
    </dgm:pt>
    <dgm:pt modelId="{1D108ABE-92A7-40D0-9091-09D904BB19D7}" type="pres">
      <dgm:prSet presAssocID="{EB533E36-B398-4ED8-86C5-CB8A9A9CCFA9}" presName="conn2-1" presStyleLbl="parChTrans1D2" presStyleIdx="4" presStyleCnt="5"/>
      <dgm:spPr/>
      <dgm:t>
        <a:bodyPr/>
        <a:lstStyle/>
        <a:p>
          <a:endParaRPr lang="es-MX"/>
        </a:p>
      </dgm:t>
    </dgm:pt>
    <dgm:pt modelId="{28BF68A4-F9F0-4E07-B8EA-7E864324F7BE}" type="pres">
      <dgm:prSet presAssocID="{EB533E36-B398-4ED8-86C5-CB8A9A9CCFA9}" presName="connTx" presStyleLbl="parChTrans1D2" presStyleIdx="4" presStyleCnt="5"/>
      <dgm:spPr/>
      <dgm:t>
        <a:bodyPr/>
        <a:lstStyle/>
        <a:p>
          <a:endParaRPr lang="es-MX"/>
        </a:p>
      </dgm:t>
    </dgm:pt>
    <dgm:pt modelId="{782F3DDB-C457-482B-AA84-3AC2809CC17A}" type="pres">
      <dgm:prSet presAssocID="{F6A3C779-131E-4FF7-85BF-6358A6D1544A}" presName="root2" presStyleCnt="0"/>
      <dgm:spPr/>
      <dgm:t>
        <a:bodyPr/>
        <a:lstStyle/>
        <a:p>
          <a:endParaRPr lang="es-MX"/>
        </a:p>
      </dgm:t>
    </dgm:pt>
    <dgm:pt modelId="{BDD2FCF1-6149-4D28-BA73-53D911A4966F}" type="pres">
      <dgm:prSet presAssocID="{F6A3C779-131E-4FF7-85BF-6358A6D1544A}" presName="LevelTwoTextNode" presStyleLbl="node2" presStyleIdx="4" presStyleCnt="5" custLinFactNeighborX="-11491" custLinFactNeighborY="438">
        <dgm:presLayoutVars>
          <dgm:chPref val="3"/>
        </dgm:presLayoutVars>
      </dgm:prSet>
      <dgm:spPr/>
      <dgm:t>
        <a:bodyPr/>
        <a:lstStyle/>
        <a:p>
          <a:endParaRPr lang="es-MX"/>
        </a:p>
      </dgm:t>
    </dgm:pt>
    <dgm:pt modelId="{4A3A633C-6F41-4415-B75F-0B49A0A4F433}" type="pres">
      <dgm:prSet presAssocID="{F6A3C779-131E-4FF7-85BF-6358A6D1544A}" presName="level3hierChild" presStyleCnt="0"/>
      <dgm:spPr/>
      <dgm:t>
        <a:bodyPr/>
        <a:lstStyle/>
        <a:p>
          <a:endParaRPr lang="es-MX"/>
        </a:p>
      </dgm:t>
    </dgm:pt>
    <dgm:pt modelId="{08AB76FD-F107-448A-BF92-64BF83C2D8B2}" type="pres">
      <dgm:prSet presAssocID="{9CEEF510-0536-4C44-9264-D1D7FEA92B9E}" presName="conn2-1" presStyleLbl="parChTrans1D3" presStyleIdx="4" presStyleCnt="5"/>
      <dgm:spPr/>
      <dgm:t>
        <a:bodyPr/>
        <a:lstStyle/>
        <a:p>
          <a:endParaRPr lang="es-MX"/>
        </a:p>
      </dgm:t>
    </dgm:pt>
    <dgm:pt modelId="{569943CB-F35C-41E2-B383-513D8B9F9D81}" type="pres">
      <dgm:prSet presAssocID="{9CEEF510-0536-4C44-9264-D1D7FEA92B9E}" presName="connTx" presStyleLbl="parChTrans1D3" presStyleIdx="4" presStyleCnt="5"/>
      <dgm:spPr/>
      <dgm:t>
        <a:bodyPr/>
        <a:lstStyle/>
        <a:p>
          <a:endParaRPr lang="es-MX"/>
        </a:p>
      </dgm:t>
    </dgm:pt>
    <dgm:pt modelId="{3B42273B-73AC-4A9D-9873-D7BC673DD9DD}" type="pres">
      <dgm:prSet presAssocID="{9081A246-98DA-4312-9E6B-8D0A4FA496C3}" presName="root2" presStyleCnt="0"/>
      <dgm:spPr/>
      <dgm:t>
        <a:bodyPr/>
        <a:lstStyle/>
        <a:p>
          <a:endParaRPr lang="es-MX"/>
        </a:p>
      </dgm:t>
    </dgm:pt>
    <dgm:pt modelId="{38A1F1E7-552C-440C-AE91-047D7A2381E6}" type="pres">
      <dgm:prSet presAssocID="{9081A246-98DA-4312-9E6B-8D0A4FA496C3}" presName="LevelTwoTextNode" presStyleLbl="node3" presStyleIdx="4" presStyleCnt="5" custScaleX="129502" custLinFactNeighborX="7676">
        <dgm:presLayoutVars>
          <dgm:chPref val="3"/>
        </dgm:presLayoutVars>
      </dgm:prSet>
      <dgm:spPr/>
      <dgm:t>
        <a:bodyPr/>
        <a:lstStyle/>
        <a:p>
          <a:endParaRPr lang="es-MX"/>
        </a:p>
      </dgm:t>
    </dgm:pt>
    <dgm:pt modelId="{1D9D7D56-8169-49FB-A7AE-5F5C2594AFBA}" type="pres">
      <dgm:prSet presAssocID="{9081A246-98DA-4312-9E6B-8D0A4FA496C3}" presName="level3hierChild" presStyleCnt="0"/>
      <dgm:spPr/>
      <dgm:t>
        <a:bodyPr/>
        <a:lstStyle/>
        <a:p>
          <a:endParaRPr lang="es-MX"/>
        </a:p>
      </dgm:t>
    </dgm:pt>
  </dgm:ptLst>
  <dgm:cxnLst>
    <dgm:cxn modelId="{9626E92A-8BA7-49CF-A9A0-5F44D35941AF}" type="presOf" srcId="{9CEEF510-0536-4C44-9264-D1D7FEA92B9E}" destId="{08AB76FD-F107-448A-BF92-64BF83C2D8B2}" srcOrd="0" destOrd="0" presId="urn:microsoft.com/office/officeart/2005/8/layout/hierarchy2"/>
    <dgm:cxn modelId="{E93C39B9-F711-40B3-850B-72E51F62E504}" type="presOf" srcId="{9081A246-98DA-4312-9E6B-8D0A4FA496C3}" destId="{38A1F1E7-552C-440C-AE91-047D7A2381E6}" srcOrd="0" destOrd="0" presId="urn:microsoft.com/office/officeart/2005/8/layout/hierarchy2"/>
    <dgm:cxn modelId="{FF9A513F-2283-4588-AC90-EBE1468FC126}" type="presOf" srcId="{675F0369-D537-4E9D-A65C-0BC81C17F4B9}" destId="{03141887-53CF-4B1A-AA2A-310BA8BB366A}" srcOrd="0" destOrd="0" presId="urn:microsoft.com/office/officeart/2005/8/layout/hierarchy2"/>
    <dgm:cxn modelId="{79E4067F-D40E-4181-B4E3-FDAD37CF73C3}" type="presOf" srcId="{5E76B621-F9E7-47E2-871A-F96681154FC9}" destId="{7C3AA35F-EB18-4E5D-89A7-36A4AC8197D7}" srcOrd="0" destOrd="0" presId="urn:microsoft.com/office/officeart/2005/8/layout/hierarchy2"/>
    <dgm:cxn modelId="{2841FD52-4E8A-4830-9A53-22FABAEAB3F2}" type="presOf" srcId="{EB533E36-B398-4ED8-86C5-CB8A9A9CCFA9}" destId="{28BF68A4-F9F0-4E07-B8EA-7E864324F7BE}" srcOrd="1" destOrd="0" presId="urn:microsoft.com/office/officeart/2005/8/layout/hierarchy2"/>
    <dgm:cxn modelId="{14D8BFD4-68B5-4151-80AA-04EB6C0D2870}" type="presOf" srcId="{AE3BA354-63F2-435F-AA7C-26457ADF7487}" destId="{9BB65B33-AC98-46AA-89CB-95EA2A8E8650}" srcOrd="0" destOrd="0" presId="urn:microsoft.com/office/officeart/2005/8/layout/hierarchy2"/>
    <dgm:cxn modelId="{867FF652-EDBA-4D9B-818C-26A6C7D94B64}" type="presOf" srcId="{F6A3C779-131E-4FF7-85BF-6358A6D1544A}" destId="{BDD2FCF1-6149-4D28-BA73-53D911A4966F}" srcOrd="0" destOrd="0" presId="urn:microsoft.com/office/officeart/2005/8/layout/hierarchy2"/>
    <dgm:cxn modelId="{2E70C4C9-B11E-439D-8F08-EFC219AC537C}" type="presOf" srcId="{C64718D4-2AE1-40DD-A9E6-7CD121E405A2}" destId="{812B49FB-DDBA-4251-AA01-A5FE4A5E8B98}" srcOrd="0" destOrd="0" presId="urn:microsoft.com/office/officeart/2005/8/layout/hierarchy2"/>
    <dgm:cxn modelId="{7BCCD130-F737-4D6D-8AB6-5BA413ABCEBC}" type="presOf" srcId="{44CFD188-343B-49FF-9DFA-B5366C9D63B5}" destId="{C8C8A3DB-78A4-442A-9507-61469D8D035D}" srcOrd="0" destOrd="0" presId="urn:microsoft.com/office/officeart/2005/8/layout/hierarchy2"/>
    <dgm:cxn modelId="{2241501C-B9CC-40E2-9794-4EDBFE0B3D98}" type="presOf" srcId="{029A1EAA-FEFE-4692-ABA7-831ADCFF3B7E}" destId="{3E170A55-13A7-4C28-BA57-C964D6FD1811}" srcOrd="0" destOrd="0" presId="urn:microsoft.com/office/officeart/2005/8/layout/hierarchy2"/>
    <dgm:cxn modelId="{BCC43488-1D92-4426-AC4C-A736DCD71812}" srcId="{5AAD1A6E-7945-44B5-8FFB-9A1293535163}" destId="{003106CF-CC3F-499B-A53C-15C2ED7A7377}" srcOrd="1" destOrd="0" parTransId="{34B81BA3-DB80-4EC1-8997-884F722F413D}" sibTransId="{A8A21B31-6697-48FD-8E63-2CC3D8BD0BBB}"/>
    <dgm:cxn modelId="{47A264E2-E4C9-4A4D-BEB1-998C800872BD}" type="presOf" srcId="{8DB77048-3B43-4CE3-83A9-212B81A1EAA1}" destId="{3D98B358-8088-4E49-BF9D-0635632CF3C0}" srcOrd="1" destOrd="0" presId="urn:microsoft.com/office/officeart/2005/8/layout/hierarchy2"/>
    <dgm:cxn modelId="{C1E4C984-92CB-431B-BE68-40F546F19E76}" type="presOf" srcId="{34B81BA3-DB80-4EC1-8997-884F722F413D}" destId="{A0DE1A31-F763-45AE-84C4-9C649F4F0F9D}" srcOrd="0" destOrd="0" presId="urn:microsoft.com/office/officeart/2005/8/layout/hierarchy2"/>
    <dgm:cxn modelId="{E8E24781-CB71-4E08-9B6C-1B9D8F3401F2}" type="presOf" srcId="{34B81BA3-DB80-4EC1-8997-884F722F413D}" destId="{7ABF6D08-9381-4B69-9F0A-83214D86605F}" srcOrd="1" destOrd="0" presId="urn:microsoft.com/office/officeart/2005/8/layout/hierarchy2"/>
    <dgm:cxn modelId="{242F6785-7F55-4AE3-8A34-CE4099906809}" srcId="{330FE3DB-B8E7-44B2-A7DF-98C442F88993}" destId="{5E76B621-F9E7-47E2-871A-F96681154FC9}" srcOrd="0" destOrd="0" parTransId="{1ABEA19A-6D0D-4BC4-9D40-77D5CD6C6CB6}" sibTransId="{0FB7A09F-2174-425B-BAD1-FA32ED49392D}"/>
    <dgm:cxn modelId="{B52EC019-A717-4AB1-80E5-8DD227B2DD1E}" type="presOf" srcId="{73CBD801-5568-44B6-BA22-B61A8D02529E}" destId="{BF437299-81B3-4ACD-BED2-0F3E50D9370E}" srcOrd="1" destOrd="0" presId="urn:microsoft.com/office/officeart/2005/8/layout/hierarchy2"/>
    <dgm:cxn modelId="{C79D2A56-77EE-466D-9A30-B17E7CEE8E74}" type="presOf" srcId="{330FE3DB-B8E7-44B2-A7DF-98C442F88993}" destId="{DBB7F9B9-3D7F-4E70-89BA-49E80070CAEF}" srcOrd="0" destOrd="0" presId="urn:microsoft.com/office/officeart/2005/8/layout/hierarchy2"/>
    <dgm:cxn modelId="{58D2C19C-D1A3-4E8A-983F-B87C95B9C6C7}" srcId="{F6A3C779-131E-4FF7-85BF-6358A6D1544A}" destId="{9081A246-98DA-4312-9E6B-8D0A4FA496C3}" srcOrd="0" destOrd="0" parTransId="{9CEEF510-0536-4C44-9264-D1D7FEA92B9E}" sibTransId="{FA4A2680-AFD0-4771-BC47-6700F915806B}"/>
    <dgm:cxn modelId="{6E2ABC6F-7372-435F-99F6-634A7E842BB4}" type="presOf" srcId="{1ABEA19A-6D0D-4BC4-9D40-77D5CD6C6CB6}" destId="{53D8C792-A5FF-401D-915D-362C5ACC0601}" srcOrd="1" destOrd="0" presId="urn:microsoft.com/office/officeart/2005/8/layout/hierarchy2"/>
    <dgm:cxn modelId="{6EC45040-105B-4DA0-ABEC-1B6FF5E54044}" srcId="{C64718D4-2AE1-40DD-A9E6-7CD121E405A2}" destId="{5AAD1A6E-7945-44B5-8FFB-9A1293535163}" srcOrd="0" destOrd="0" parTransId="{CC422BF5-A629-4607-86BC-16CE9DE6202D}" sibTransId="{AFC9D2FB-5BA0-4C94-BBDE-F1C71BF40097}"/>
    <dgm:cxn modelId="{19C27CF2-6B65-44BD-B5E9-7626CAECD344}" srcId="{003106CF-CC3F-499B-A53C-15C2ED7A7377}" destId="{3C2DF3BA-58CC-4058-9CE3-D178F85E7151}" srcOrd="0" destOrd="0" parTransId="{73CBD801-5568-44B6-BA22-B61A8D02529E}" sibTransId="{74BFDF2E-2C9E-4C68-A2C5-710154E6A312}"/>
    <dgm:cxn modelId="{A396E621-054E-42C5-93C4-D317872A2A37}" type="presOf" srcId="{675F0369-D537-4E9D-A65C-0BC81C17F4B9}" destId="{B372D04B-1872-4B80-8326-209083EACF7A}" srcOrd="1" destOrd="0" presId="urn:microsoft.com/office/officeart/2005/8/layout/hierarchy2"/>
    <dgm:cxn modelId="{DFBC578B-22AE-4401-BE41-B9CACF6479E2}" type="presOf" srcId="{EB533E36-B398-4ED8-86C5-CB8A9A9CCFA9}" destId="{1D108ABE-92A7-40D0-9091-09D904BB19D7}" srcOrd="0" destOrd="0" presId="urn:microsoft.com/office/officeart/2005/8/layout/hierarchy2"/>
    <dgm:cxn modelId="{33BDBEE3-1C3A-4A1F-B414-6D9C619398C4}" type="presOf" srcId="{73CBD801-5568-44B6-BA22-B61A8D02529E}" destId="{F9086452-EFC7-406B-9918-5BFB1453DBA1}" srcOrd="0" destOrd="0" presId="urn:microsoft.com/office/officeart/2005/8/layout/hierarchy2"/>
    <dgm:cxn modelId="{6363EF60-2282-406D-9DBB-5DD70CE168CE}" type="presOf" srcId="{F9116F47-20B1-43AA-B5E9-B111D5EE523B}" destId="{44C0EA60-8CC1-424B-86E7-2CE4ED310FE3}" srcOrd="0" destOrd="0" presId="urn:microsoft.com/office/officeart/2005/8/layout/hierarchy2"/>
    <dgm:cxn modelId="{2A1F617B-9964-41A7-8725-A391FB660FCF}" type="presOf" srcId="{4DF14DF0-E38C-42D3-953A-1D9B47938437}" destId="{614E8B35-EF91-4A77-A8B5-39DA13CEF5BD}" srcOrd="0" destOrd="0" presId="urn:microsoft.com/office/officeart/2005/8/layout/hierarchy2"/>
    <dgm:cxn modelId="{C51830E4-DA41-430F-85F5-E707ED7261DC}" srcId="{5AAD1A6E-7945-44B5-8FFB-9A1293535163}" destId="{F6A3C779-131E-4FF7-85BF-6358A6D1544A}" srcOrd="4" destOrd="0" parTransId="{EB533E36-B398-4ED8-86C5-CB8A9A9CCFA9}" sibTransId="{CA790C9A-810A-4CE2-B01A-5F9E31A1A95A}"/>
    <dgm:cxn modelId="{31B057CA-4A2E-4BA8-9EFA-41EDEBA9DA1D}" srcId="{F9116F47-20B1-43AA-B5E9-B111D5EE523B}" destId="{4DF14DF0-E38C-42D3-953A-1D9B47938437}" srcOrd="0" destOrd="0" parTransId="{8DB77048-3B43-4CE3-83A9-212B81A1EAA1}" sibTransId="{AEB8B150-DB41-44C4-80A7-B5E307D08DAF}"/>
    <dgm:cxn modelId="{FA394DD9-830A-4D47-B6D0-BCF8DB614F1C}" type="presOf" srcId="{A5B52992-673E-4B54-80A1-24C9DA9E16F4}" destId="{48D4654D-939C-4305-AD68-2A6D2FB2033C}" srcOrd="0" destOrd="0" presId="urn:microsoft.com/office/officeart/2005/8/layout/hierarchy2"/>
    <dgm:cxn modelId="{9B4ABC20-8FB3-4C8B-8B49-501F648FD285}" srcId="{5AAD1A6E-7945-44B5-8FFB-9A1293535163}" destId="{A5B52992-673E-4B54-80A1-24C9DA9E16F4}" srcOrd="2" destOrd="0" parTransId="{B3054969-DF59-44BC-AB8B-263911EAE494}" sibTransId="{9E8FBCB8-7B22-4F8D-B2AC-5D4283E81B93}"/>
    <dgm:cxn modelId="{1CF9806F-834F-4CFE-AEEE-37DE3FEE4CA7}" type="presOf" srcId="{029A1EAA-FEFE-4692-ABA7-831ADCFF3B7E}" destId="{9B2EFC4E-E091-4B50-9948-43F201F185E5}" srcOrd="1" destOrd="0" presId="urn:microsoft.com/office/officeart/2005/8/layout/hierarchy2"/>
    <dgm:cxn modelId="{67F3DF58-02D5-4347-8568-F61D29478624}" srcId="{A5B52992-673E-4B54-80A1-24C9DA9E16F4}" destId="{44CFD188-343B-49FF-9DFA-B5366C9D63B5}" srcOrd="0" destOrd="0" parTransId="{675F0369-D537-4E9D-A65C-0BC81C17F4B9}" sibTransId="{03669060-D774-4BCB-AA9E-2FC5DA068207}"/>
    <dgm:cxn modelId="{75C0C0DA-D709-41C3-B507-12B7C9A2D671}" type="presOf" srcId="{3C2DF3BA-58CC-4058-9CE3-D178F85E7151}" destId="{A09CF647-BB66-4749-B2BF-1973382407E1}" srcOrd="0" destOrd="0" presId="urn:microsoft.com/office/officeart/2005/8/layout/hierarchy2"/>
    <dgm:cxn modelId="{87F5472C-51FC-4F24-955D-2B360F80119F}" type="presOf" srcId="{9CEEF510-0536-4C44-9264-D1D7FEA92B9E}" destId="{569943CB-F35C-41E2-B383-513D8B9F9D81}" srcOrd="1" destOrd="0" presId="urn:microsoft.com/office/officeart/2005/8/layout/hierarchy2"/>
    <dgm:cxn modelId="{EB791730-5E28-4C37-BCE7-821A7C391EF3}" type="presOf" srcId="{B3054969-DF59-44BC-AB8B-263911EAE494}" destId="{B4D8FDFD-225D-418C-A072-ECF2C0258A0E}" srcOrd="0" destOrd="0" presId="urn:microsoft.com/office/officeart/2005/8/layout/hierarchy2"/>
    <dgm:cxn modelId="{510A1109-8CE4-4834-8126-5DADB87A1B9C}" type="presOf" srcId="{5AAD1A6E-7945-44B5-8FFB-9A1293535163}" destId="{285BFADA-16CB-4EA9-A771-DB9E0554DD01}" srcOrd="0" destOrd="0" presId="urn:microsoft.com/office/officeart/2005/8/layout/hierarchy2"/>
    <dgm:cxn modelId="{7375076E-1F7F-446F-A290-B809537500B4}" srcId="{5AAD1A6E-7945-44B5-8FFB-9A1293535163}" destId="{F9116F47-20B1-43AA-B5E9-B111D5EE523B}" srcOrd="3" destOrd="0" parTransId="{029A1EAA-FEFE-4692-ABA7-831ADCFF3B7E}" sibTransId="{9FFBF214-6B73-4B4D-B686-3CE13991A7AB}"/>
    <dgm:cxn modelId="{E938DA24-3D61-412A-ADBE-360F2C2C8E46}" type="presOf" srcId="{1ABEA19A-6D0D-4BC4-9D40-77D5CD6C6CB6}" destId="{ADB3C095-E483-49DA-918D-429289309BC2}" srcOrd="0" destOrd="0" presId="urn:microsoft.com/office/officeart/2005/8/layout/hierarchy2"/>
    <dgm:cxn modelId="{0376EBE2-E3B6-4503-9912-821EADEA4BC1}" srcId="{5AAD1A6E-7945-44B5-8FFB-9A1293535163}" destId="{330FE3DB-B8E7-44B2-A7DF-98C442F88993}" srcOrd="0" destOrd="0" parTransId="{AE3BA354-63F2-435F-AA7C-26457ADF7487}" sibTransId="{5CF6DE97-7414-44B2-A6B5-E2D56A1BAAA4}"/>
    <dgm:cxn modelId="{E4CE7E42-8F71-40F0-854E-7EB281614976}" type="presOf" srcId="{8DB77048-3B43-4CE3-83A9-212B81A1EAA1}" destId="{C2860D9C-035F-4C1C-B509-A03A9E2DFEC8}" srcOrd="0" destOrd="0" presId="urn:microsoft.com/office/officeart/2005/8/layout/hierarchy2"/>
    <dgm:cxn modelId="{10FE08C1-FE30-43C4-A02D-53EF79FC73EC}" type="presOf" srcId="{AE3BA354-63F2-435F-AA7C-26457ADF7487}" destId="{C52345A5-3FF8-4CA7-998C-661AC44F7A16}" srcOrd="1" destOrd="0" presId="urn:microsoft.com/office/officeart/2005/8/layout/hierarchy2"/>
    <dgm:cxn modelId="{1E6E57D9-0799-4711-95EB-F8E2E6FCA034}" type="presOf" srcId="{B3054969-DF59-44BC-AB8B-263911EAE494}" destId="{25DBCED9-DFB7-4CC9-92FC-D612C73E4EF5}" srcOrd="1" destOrd="0" presId="urn:microsoft.com/office/officeart/2005/8/layout/hierarchy2"/>
    <dgm:cxn modelId="{D5D9D7A6-D651-40E8-8156-4AFB90D96DB1}" type="presOf" srcId="{003106CF-CC3F-499B-A53C-15C2ED7A7377}" destId="{E17CF212-2DCE-4DFF-AFA0-3BB376067941}" srcOrd="0" destOrd="0" presId="urn:microsoft.com/office/officeart/2005/8/layout/hierarchy2"/>
    <dgm:cxn modelId="{A198F686-FFF6-48CC-8406-3757236CE438}" type="presParOf" srcId="{812B49FB-DDBA-4251-AA01-A5FE4A5E8B98}" destId="{E6A5501C-D0BD-4DA2-866B-79023034238A}" srcOrd="0" destOrd="0" presId="urn:microsoft.com/office/officeart/2005/8/layout/hierarchy2"/>
    <dgm:cxn modelId="{2D1CF866-984F-4490-8E7D-CD39935481A9}" type="presParOf" srcId="{E6A5501C-D0BD-4DA2-866B-79023034238A}" destId="{285BFADA-16CB-4EA9-A771-DB9E0554DD01}" srcOrd="0" destOrd="0" presId="urn:microsoft.com/office/officeart/2005/8/layout/hierarchy2"/>
    <dgm:cxn modelId="{F251070C-F2CA-48DB-A44E-A6E4E16E3F10}" type="presParOf" srcId="{E6A5501C-D0BD-4DA2-866B-79023034238A}" destId="{1F6904AD-BDDF-4136-92EC-5B5544166E71}" srcOrd="1" destOrd="0" presId="urn:microsoft.com/office/officeart/2005/8/layout/hierarchy2"/>
    <dgm:cxn modelId="{6208ECF5-9B2A-4EA3-B737-EAFCE5DAE428}" type="presParOf" srcId="{1F6904AD-BDDF-4136-92EC-5B5544166E71}" destId="{9BB65B33-AC98-46AA-89CB-95EA2A8E8650}" srcOrd="0" destOrd="0" presId="urn:microsoft.com/office/officeart/2005/8/layout/hierarchy2"/>
    <dgm:cxn modelId="{A2F3C596-E9DD-487D-8765-DD61C58907EC}" type="presParOf" srcId="{9BB65B33-AC98-46AA-89CB-95EA2A8E8650}" destId="{C52345A5-3FF8-4CA7-998C-661AC44F7A16}" srcOrd="0" destOrd="0" presId="urn:microsoft.com/office/officeart/2005/8/layout/hierarchy2"/>
    <dgm:cxn modelId="{6B4503E8-0C6C-42D1-B939-172EAC2DCACF}" type="presParOf" srcId="{1F6904AD-BDDF-4136-92EC-5B5544166E71}" destId="{5DABF3D6-8EAA-445E-A3EA-5D6AAB8EC156}" srcOrd="1" destOrd="0" presId="urn:microsoft.com/office/officeart/2005/8/layout/hierarchy2"/>
    <dgm:cxn modelId="{5982060B-FD76-46A7-9C6A-BE10273A526D}" type="presParOf" srcId="{5DABF3D6-8EAA-445E-A3EA-5D6AAB8EC156}" destId="{DBB7F9B9-3D7F-4E70-89BA-49E80070CAEF}" srcOrd="0" destOrd="0" presId="urn:microsoft.com/office/officeart/2005/8/layout/hierarchy2"/>
    <dgm:cxn modelId="{E233D8BA-2B3B-4290-A3ED-9DB36DCD2E2E}" type="presParOf" srcId="{5DABF3D6-8EAA-445E-A3EA-5D6AAB8EC156}" destId="{9C5353E2-2E78-4527-BC2B-D96E23F0B385}" srcOrd="1" destOrd="0" presId="urn:microsoft.com/office/officeart/2005/8/layout/hierarchy2"/>
    <dgm:cxn modelId="{0FA43704-0A31-4C09-9D6B-6E5FF372947A}" type="presParOf" srcId="{9C5353E2-2E78-4527-BC2B-D96E23F0B385}" destId="{ADB3C095-E483-49DA-918D-429289309BC2}" srcOrd="0" destOrd="0" presId="urn:microsoft.com/office/officeart/2005/8/layout/hierarchy2"/>
    <dgm:cxn modelId="{FC9CA916-07DF-4BA2-A615-C1EA43F490A8}" type="presParOf" srcId="{ADB3C095-E483-49DA-918D-429289309BC2}" destId="{53D8C792-A5FF-401D-915D-362C5ACC0601}" srcOrd="0" destOrd="0" presId="urn:microsoft.com/office/officeart/2005/8/layout/hierarchy2"/>
    <dgm:cxn modelId="{420089BA-4D25-4B9C-9E93-DD9932C248F2}" type="presParOf" srcId="{9C5353E2-2E78-4527-BC2B-D96E23F0B385}" destId="{31EB0F6F-B6FA-4CA9-BC32-EA336BE802E6}" srcOrd="1" destOrd="0" presId="urn:microsoft.com/office/officeart/2005/8/layout/hierarchy2"/>
    <dgm:cxn modelId="{E2EAF7D9-11CE-4148-A066-2DB36FF4CC07}" type="presParOf" srcId="{31EB0F6F-B6FA-4CA9-BC32-EA336BE802E6}" destId="{7C3AA35F-EB18-4E5D-89A7-36A4AC8197D7}" srcOrd="0" destOrd="0" presId="urn:microsoft.com/office/officeart/2005/8/layout/hierarchy2"/>
    <dgm:cxn modelId="{6867CF6E-BAA7-4817-875D-073CF4F94192}" type="presParOf" srcId="{31EB0F6F-B6FA-4CA9-BC32-EA336BE802E6}" destId="{8A7193AF-6A80-4E8D-87B0-EC09F86C85E7}" srcOrd="1" destOrd="0" presId="urn:microsoft.com/office/officeart/2005/8/layout/hierarchy2"/>
    <dgm:cxn modelId="{A1865D71-26F6-4216-8059-1A5AA118F7EE}" type="presParOf" srcId="{1F6904AD-BDDF-4136-92EC-5B5544166E71}" destId="{A0DE1A31-F763-45AE-84C4-9C649F4F0F9D}" srcOrd="2" destOrd="0" presId="urn:microsoft.com/office/officeart/2005/8/layout/hierarchy2"/>
    <dgm:cxn modelId="{63CCDFE4-562D-4FD1-B4E6-A48F99D91863}" type="presParOf" srcId="{A0DE1A31-F763-45AE-84C4-9C649F4F0F9D}" destId="{7ABF6D08-9381-4B69-9F0A-83214D86605F}" srcOrd="0" destOrd="0" presId="urn:microsoft.com/office/officeart/2005/8/layout/hierarchy2"/>
    <dgm:cxn modelId="{3801486B-4BA0-4544-A142-05D6C29A6222}" type="presParOf" srcId="{1F6904AD-BDDF-4136-92EC-5B5544166E71}" destId="{1314D6DA-7781-4DD4-85AF-8D069529C337}" srcOrd="3" destOrd="0" presId="urn:microsoft.com/office/officeart/2005/8/layout/hierarchy2"/>
    <dgm:cxn modelId="{F54069D2-8430-4CBC-8A73-4400B94B261F}" type="presParOf" srcId="{1314D6DA-7781-4DD4-85AF-8D069529C337}" destId="{E17CF212-2DCE-4DFF-AFA0-3BB376067941}" srcOrd="0" destOrd="0" presId="urn:microsoft.com/office/officeart/2005/8/layout/hierarchy2"/>
    <dgm:cxn modelId="{D77EE5BB-2D15-4103-A1B6-EAF15C5A3BF8}" type="presParOf" srcId="{1314D6DA-7781-4DD4-85AF-8D069529C337}" destId="{11D42B2B-8CD2-4DE6-A77D-696F5D3267AE}" srcOrd="1" destOrd="0" presId="urn:microsoft.com/office/officeart/2005/8/layout/hierarchy2"/>
    <dgm:cxn modelId="{588FEB1A-BAA3-463C-9489-7276AB1213E5}" type="presParOf" srcId="{11D42B2B-8CD2-4DE6-A77D-696F5D3267AE}" destId="{F9086452-EFC7-406B-9918-5BFB1453DBA1}" srcOrd="0" destOrd="0" presId="urn:microsoft.com/office/officeart/2005/8/layout/hierarchy2"/>
    <dgm:cxn modelId="{B5CB40B7-A698-4286-BE7E-FC266BCC785D}" type="presParOf" srcId="{F9086452-EFC7-406B-9918-5BFB1453DBA1}" destId="{BF437299-81B3-4ACD-BED2-0F3E50D9370E}" srcOrd="0" destOrd="0" presId="urn:microsoft.com/office/officeart/2005/8/layout/hierarchy2"/>
    <dgm:cxn modelId="{894D9FF2-E50B-4849-99A7-B0F98111E17B}" type="presParOf" srcId="{11D42B2B-8CD2-4DE6-A77D-696F5D3267AE}" destId="{9A5F74F1-069D-46F9-9BE3-327C48FEB14F}" srcOrd="1" destOrd="0" presId="urn:microsoft.com/office/officeart/2005/8/layout/hierarchy2"/>
    <dgm:cxn modelId="{58B953D7-85EC-44A4-B97B-DC4C65CEA259}" type="presParOf" srcId="{9A5F74F1-069D-46F9-9BE3-327C48FEB14F}" destId="{A09CF647-BB66-4749-B2BF-1973382407E1}" srcOrd="0" destOrd="0" presId="urn:microsoft.com/office/officeart/2005/8/layout/hierarchy2"/>
    <dgm:cxn modelId="{830E5FF3-996D-400F-BCB5-90A08FDFC1A2}" type="presParOf" srcId="{9A5F74F1-069D-46F9-9BE3-327C48FEB14F}" destId="{4382B647-AF60-48AA-9D4A-015DFA56F54B}" srcOrd="1" destOrd="0" presId="urn:microsoft.com/office/officeart/2005/8/layout/hierarchy2"/>
    <dgm:cxn modelId="{83D45043-508F-4D57-B384-7B8E5A2DD032}" type="presParOf" srcId="{1F6904AD-BDDF-4136-92EC-5B5544166E71}" destId="{B4D8FDFD-225D-418C-A072-ECF2C0258A0E}" srcOrd="4" destOrd="0" presId="urn:microsoft.com/office/officeart/2005/8/layout/hierarchy2"/>
    <dgm:cxn modelId="{167B5C66-A512-4FC3-A1CD-5DE76315BE73}" type="presParOf" srcId="{B4D8FDFD-225D-418C-A072-ECF2C0258A0E}" destId="{25DBCED9-DFB7-4CC9-92FC-D612C73E4EF5}" srcOrd="0" destOrd="0" presId="urn:microsoft.com/office/officeart/2005/8/layout/hierarchy2"/>
    <dgm:cxn modelId="{92D88A60-D0C9-497F-B4DB-504789695502}" type="presParOf" srcId="{1F6904AD-BDDF-4136-92EC-5B5544166E71}" destId="{2B6F06E9-376F-4EF1-8980-3AE0FF0ED0C6}" srcOrd="5" destOrd="0" presId="urn:microsoft.com/office/officeart/2005/8/layout/hierarchy2"/>
    <dgm:cxn modelId="{5BE2C943-1666-42B2-81AC-7DFB635542CF}" type="presParOf" srcId="{2B6F06E9-376F-4EF1-8980-3AE0FF0ED0C6}" destId="{48D4654D-939C-4305-AD68-2A6D2FB2033C}" srcOrd="0" destOrd="0" presId="urn:microsoft.com/office/officeart/2005/8/layout/hierarchy2"/>
    <dgm:cxn modelId="{A975D4DF-5BDE-497D-9CE4-C94C3F8E59A0}" type="presParOf" srcId="{2B6F06E9-376F-4EF1-8980-3AE0FF0ED0C6}" destId="{E51777A6-999C-41BF-A657-F40CF2761144}" srcOrd="1" destOrd="0" presId="urn:microsoft.com/office/officeart/2005/8/layout/hierarchy2"/>
    <dgm:cxn modelId="{7C66B78F-9272-43DF-98AC-350BB14F627D}" type="presParOf" srcId="{E51777A6-999C-41BF-A657-F40CF2761144}" destId="{03141887-53CF-4B1A-AA2A-310BA8BB366A}" srcOrd="0" destOrd="0" presId="urn:microsoft.com/office/officeart/2005/8/layout/hierarchy2"/>
    <dgm:cxn modelId="{47582016-E47A-4372-9ADC-BD77088F8316}" type="presParOf" srcId="{03141887-53CF-4B1A-AA2A-310BA8BB366A}" destId="{B372D04B-1872-4B80-8326-209083EACF7A}" srcOrd="0" destOrd="0" presId="urn:microsoft.com/office/officeart/2005/8/layout/hierarchy2"/>
    <dgm:cxn modelId="{99B1B436-A94E-4821-9D2A-35D95598BAF4}" type="presParOf" srcId="{E51777A6-999C-41BF-A657-F40CF2761144}" destId="{3D84504F-7AD8-4D9D-B077-F0E53804EB9B}" srcOrd="1" destOrd="0" presId="urn:microsoft.com/office/officeart/2005/8/layout/hierarchy2"/>
    <dgm:cxn modelId="{57D3A8BB-DFF9-44A3-9A1C-1AD36A609A7E}" type="presParOf" srcId="{3D84504F-7AD8-4D9D-B077-F0E53804EB9B}" destId="{C8C8A3DB-78A4-442A-9507-61469D8D035D}" srcOrd="0" destOrd="0" presId="urn:microsoft.com/office/officeart/2005/8/layout/hierarchy2"/>
    <dgm:cxn modelId="{7A87486E-EC44-4BD7-8094-3AC79AE59CF8}" type="presParOf" srcId="{3D84504F-7AD8-4D9D-B077-F0E53804EB9B}" destId="{719F166E-FB06-4187-90DC-3CDAB2688646}" srcOrd="1" destOrd="0" presId="urn:microsoft.com/office/officeart/2005/8/layout/hierarchy2"/>
    <dgm:cxn modelId="{BB3E28F7-BB43-4B6F-B559-AF083117B254}" type="presParOf" srcId="{1F6904AD-BDDF-4136-92EC-5B5544166E71}" destId="{3E170A55-13A7-4C28-BA57-C964D6FD1811}" srcOrd="6" destOrd="0" presId="urn:microsoft.com/office/officeart/2005/8/layout/hierarchy2"/>
    <dgm:cxn modelId="{35E2B130-6655-4B74-BF8B-CE0524B4E775}" type="presParOf" srcId="{3E170A55-13A7-4C28-BA57-C964D6FD1811}" destId="{9B2EFC4E-E091-4B50-9948-43F201F185E5}" srcOrd="0" destOrd="0" presId="urn:microsoft.com/office/officeart/2005/8/layout/hierarchy2"/>
    <dgm:cxn modelId="{FE66CD13-FE29-4335-B96B-4A4A4C3E95B5}" type="presParOf" srcId="{1F6904AD-BDDF-4136-92EC-5B5544166E71}" destId="{6C464589-C3C0-4DB9-BFB0-45CE7D423FC4}" srcOrd="7" destOrd="0" presId="urn:microsoft.com/office/officeart/2005/8/layout/hierarchy2"/>
    <dgm:cxn modelId="{C9E9B16C-CEDD-4C01-85BB-CCAA47BCF671}" type="presParOf" srcId="{6C464589-C3C0-4DB9-BFB0-45CE7D423FC4}" destId="{44C0EA60-8CC1-424B-86E7-2CE4ED310FE3}" srcOrd="0" destOrd="0" presId="urn:microsoft.com/office/officeart/2005/8/layout/hierarchy2"/>
    <dgm:cxn modelId="{1FDBDD99-0DA3-4B2F-A5CA-EA91DF8328E7}" type="presParOf" srcId="{6C464589-C3C0-4DB9-BFB0-45CE7D423FC4}" destId="{9F20654A-CA11-47B9-93BC-C071C71674AB}" srcOrd="1" destOrd="0" presId="urn:microsoft.com/office/officeart/2005/8/layout/hierarchy2"/>
    <dgm:cxn modelId="{D217A9DE-F39B-428E-8A79-8CA460FA5BBC}" type="presParOf" srcId="{9F20654A-CA11-47B9-93BC-C071C71674AB}" destId="{C2860D9C-035F-4C1C-B509-A03A9E2DFEC8}" srcOrd="0" destOrd="0" presId="urn:microsoft.com/office/officeart/2005/8/layout/hierarchy2"/>
    <dgm:cxn modelId="{0534D147-8ACF-4B55-97DD-5E44F97E3C17}" type="presParOf" srcId="{C2860D9C-035F-4C1C-B509-A03A9E2DFEC8}" destId="{3D98B358-8088-4E49-BF9D-0635632CF3C0}" srcOrd="0" destOrd="0" presId="urn:microsoft.com/office/officeart/2005/8/layout/hierarchy2"/>
    <dgm:cxn modelId="{26B92AE4-28AE-4A4F-A03E-2F8083552887}" type="presParOf" srcId="{9F20654A-CA11-47B9-93BC-C071C71674AB}" destId="{B211424C-F072-4FE7-85BF-4DE7801E68B1}" srcOrd="1" destOrd="0" presId="urn:microsoft.com/office/officeart/2005/8/layout/hierarchy2"/>
    <dgm:cxn modelId="{65BCBE99-C51E-4363-BEE2-F58BB6E268E8}" type="presParOf" srcId="{B211424C-F072-4FE7-85BF-4DE7801E68B1}" destId="{614E8B35-EF91-4A77-A8B5-39DA13CEF5BD}" srcOrd="0" destOrd="0" presId="urn:microsoft.com/office/officeart/2005/8/layout/hierarchy2"/>
    <dgm:cxn modelId="{3DAC7BBC-240D-4181-8601-0B1F02014482}" type="presParOf" srcId="{B211424C-F072-4FE7-85BF-4DE7801E68B1}" destId="{1C778E29-8736-4FEE-A883-E330C216DE3D}" srcOrd="1" destOrd="0" presId="urn:microsoft.com/office/officeart/2005/8/layout/hierarchy2"/>
    <dgm:cxn modelId="{A91D7FC5-D0C5-483E-80C9-0FC700BF8FD0}" type="presParOf" srcId="{1F6904AD-BDDF-4136-92EC-5B5544166E71}" destId="{1D108ABE-92A7-40D0-9091-09D904BB19D7}" srcOrd="8" destOrd="0" presId="urn:microsoft.com/office/officeart/2005/8/layout/hierarchy2"/>
    <dgm:cxn modelId="{474B8AEC-4485-4CFE-8389-CE974962264B}" type="presParOf" srcId="{1D108ABE-92A7-40D0-9091-09D904BB19D7}" destId="{28BF68A4-F9F0-4E07-B8EA-7E864324F7BE}" srcOrd="0" destOrd="0" presId="urn:microsoft.com/office/officeart/2005/8/layout/hierarchy2"/>
    <dgm:cxn modelId="{BC88C098-8F04-435D-BD53-73070AEF12D2}" type="presParOf" srcId="{1F6904AD-BDDF-4136-92EC-5B5544166E71}" destId="{782F3DDB-C457-482B-AA84-3AC2809CC17A}" srcOrd="9" destOrd="0" presId="urn:microsoft.com/office/officeart/2005/8/layout/hierarchy2"/>
    <dgm:cxn modelId="{1DBEBD66-00B5-4950-B374-FD3567D1B180}" type="presParOf" srcId="{782F3DDB-C457-482B-AA84-3AC2809CC17A}" destId="{BDD2FCF1-6149-4D28-BA73-53D911A4966F}" srcOrd="0" destOrd="0" presId="urn:microsoft.com/office/officeart/2005/8/layout/hierarchy2"/>
    <dgm:cxn modelId="{88A851E8-9F1D-45EB-BA3D-A062E0EA4C3F}" type="presParOf" srcId="{782F3DDB-C457-482B-AA84-3AC2809CC17A}" destId="{4A3A633C-6F41-4415-B75F-0B49A0A4F433}" srcOrd="1" destOrd="0" presId="urn:microsoft.com/office/officeart/2005/8/layout/hierarchy2"/>
    <dgm:cxn modelId="{B53B719F-B561-4603-B7B0-3C09AEEB1492}" type="presParOf" srcId="{4A3A633C-6F41-4415-B75F-0B49A0A4F433}" destId="{08AB76FD-F107-448A-BF92-64BF83C2D8B2}" srcOrd="0" destOrd="0" presId="urn:microsoft.com/office/officeart/2005/8/layout/hierarchy2"/>
    <dgm:cxn modelId="{7AE40CDD-B201-4ECB-8B4F-DBDF59147F82}" type="presParOf" srcId="{08AB76FD-F107-448A-BF92-64BF83C2D8B2}" destId="{569943CB-F35C-41E2-B383-513D8B9F9D81}" srcOrd="0" destOrd="0" presId="urn:microsoft.com/office/officeart/2005/8/layout/hierarchy2"/>
    <dgm:cxn modelId="{364F7858-CAA5-40FB-8788-5A28D58B2A43}" type="presParOf" srcId="{4A3A633C-6F41-4415-B75F-0B49A0A4F433}" destId="{3B42273B-73AC-4A9D-9873-D7BC673DD9DD}" srcOrd="1" destOrd="0" presId="urn:microsoft.com/office/officeart/2005/8/layout/hierarchy2"/>
    <dgm:cxn modelId="{AD0DCD31-864C-4629-A6EE-046ADB075374}" type="presParOf" srcId="{3B42273B-73AC-4A9D-9873-D7BC673DD9DD}" destId="{38A1F1E7-552C-440C-AE91-047D7A2381E6}" srcOrd="0" destOrd="0" presId="urn:microsoft.com/office/officeart/2005/8/layout/hierarchy2"/>
    <dgm:cxn modelId="{4883FD2E-EDB0-4D2F-906E-02EB21E4A9F4}" type="presParOf" srcId="{3B42273B-73AC-4A9D-9873-D7BC673DD9DD}" destId="{1D9D7D56-8169-49FB-A7AE-5F5C2594AFBA}" srcOrd="1" destOrd="0" presId="urn:microsoft.com/office/officeart/2005/8/layout/hierarchy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AC633A-7207-4ED5-8AE5-5A7FA1B94E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E3756E08-D0E9-49D6-9340-E09259ECB006}">
      <dgm:prSet phldrT="[Texto]" custT="1"/>
      <dgm:spPr/>
      <dgm:t>
        <a:bodyPr/>
        <a:lstStyle/>
        <a:p>
          <a:r>
            <a:rPr lang="es-MX" sz="2400" b="1" dirty="0" smtClean="0">
              <a:effectLst>
                <a:outerShdw blurRad="38100" dist="38100" dir="2700000" algn="tl">
                  <a:srgbClr val="000000">
                    <a:alpha val="43137"/>
                  </a:srgbClr>
                </a:outerShdw>
              </a:effectLst>
              <a:latin typeface="Arial Narrow" pitchFamily="34" charset="0"/>
            </a:rPr>
            <a:t>PREGUNTA PRINCIPAL</a:t>
          </a:r>
          <a:endParaRPr lang="es-MX" sz="2400" b="1" dirty="0">
            <a:effectLst>
              <a:outerShdw blurRad="38100" dist="38100" dir="2700000" algn="tl">
                <a:srgbClr val="000000">
                  <a:alpha val="43137"/>
                </a:srgbClr>
              </a:outerShdw>
            </a:effectLst>
            <a:latin typeface="Arial Narrow" pitchFamily="34" charset="0"/>
          </a:endParaRPr>
        </a:p>
      </dgm:t>
    </dgm:pt>
    <dgm:pt modelId="{8F409BF3-7AEA-4E20-B207-8291819D9A6C}" type="parTrans" cxnId="{2EBB2A08-D3C4-4800-8A11-1F67761DFD7D}">
      <dgm:prSet/>
      <dgm:spPr/>
      <dgm:t>
        <a:bodyPr/>
        <a:lstStyle/>
        <a:p>
          <a:endParaRPr lang="es-MX"/>
        </a:p>
      </dgm:t>
    </dgm:pt>
    <dgm:pt modelId="{186BDCCA-FD78-41AC-9730-500B22B57403}" type="sibTrans" cxnId="{2EBB2A08-D3C4-4800-8A11-1F67761DFD7D}">
      <dgm:prSet/>
      <dgm:spPr/>
      <dgm:t>
        <a:bodyPr/>
        <a:lstStyle/>
        <a:p>
          <a:endParaRPr lang="es-MX"/>
        </a:p>
      </dgm:t>
    </dgm:pt>
    <dgm:pt modelId="{20C05147-EAF7-404F-B29A-66249A0680BF}">
      <dgm:prSet phldrT="[Texto]" custT="1"/>
      <dgm:spPr/>
      <dgm:t>
        <a:bodyPr/>
        <a:lstStyle/>
        <a:p>
          <a:r>
            <a:rPr lang="es-MX" sz="2400" b="1" dirty="0" smtClean="0">
              <a:effectLst>
                <a:outerShdw blurRad="38100" dist="38100" dir="2700000" algn="tl">
                  <a:srgbClr val="000000">
                    <a:alpha val="43137"/>
                  </a:srgbClr>
                </a:outerShdw>
              </a:effectLst>
              <a:latin typeface="Arial Narrow" pitchFamily="34" charset="0"/>
            </a:rPr>
            <a:t>OBJETIVO GENERAL</a:t>
          </a:r>
          <a:endParaRPr lang="es-MX" sz="2400" b="1" dirty="0">
            <a:effectLst>
              <a:outerShdw blurRad="38100" dist="38100" dir="2700000" algn="tl">
                <a:srgbClr val="000000">
                  <a:alpha val="43137"/>
                </a:srgbClr>
              </a:outerShdw>
            </a:effectLst>
            <a:latin typeface="Arial Narrow" pitchFamily="34" charset="0"/>
          </a:endParaRPr>
        </a:p>
      </dgm:t>
    </dgm:pt>
    <dgm:pt modelId="{B73CF777-A869-44BB-B730-7C77517FDC79}" type="parTrans" cxnId="{0778FA2D-8C22-4CCE-A3F2-6FD74F64DAE3}">
      <dgm:prSet/>
      <dgm:spPr/>
      <dgm:t>
        <a:bodyPr/>
        <a:lstStyle/>
        <a:p>
          <a:endParaRPr lang="es-MX"/>
        </a:p>
      </dgm:t>
    </dgm:pt>
    <dgm:pt modelId="{DF065800-5584-48CA-A9D0-81BD91EE97CB}" type="sibTrans" cxnId="{0778FA2D-8C22-4CCE-A3F2-6FD74F64DAE3}">
      <dgm:prSet/>
      <dgm:spPr/>
      <dgm:t>
        <a:bodyPr/>
        <a:lstStyle/>
        <a:p>
          <a:endParaRPr lang="es-MX"/>
        </a:p>
      </dgm:t>
    </dgm:pt>
    <dgm:pt modelId="{3EF6D13C-0B31-47BD-8FA4-AD2D4BA238FE}">
      <dgm:prSet phldrT="[Texto]"/>
      <dgm:spPr/>
      <dgm:t>
        <a:bodyPr/>
        <a:lstStyle/>
        <a:p>
          <a:pPr algn="l"/>
          <a:endParaRPr lang="es-MX" sz="1600" dirty="0"/>
        </a:p>
      </dgm:t>
    </dgm:pt>
    <dgm:pt modelId="{96D81EC7-7DA3-474D-A9A7-BCFBD779E366}" type="parTrans" cxnId="{B9BE781B-7B55-4525-9C7F-89E30495900A}">
      <dgm:prSet/>
      <dgm:spPr/>
      <dgm:t>
        <a:bodyPr/>
        <a:lstStyle/>
        <a:p>
          <a:endParaRPr lang="es-MX"/>
        </a:p>
      </dgm:t>
    </dgm:pt>
    <dgm:pt modelId="{D6D7A822-8A02-4D1D-A376-0A8DD305009A}" type="sibTrans" cxnId="{B9BE781B-7B55-4525-9C7F-89E30495900A}">
      <dgm:prSet/>
      <dgm:spPr/>
      <dgm:t>
        <a:bodyPr/>
        <a:lstStyle/>
        <a:p>
          <a:endParaRPr lang="es-MX"/>
        </a:p>
      </dgm:t>
    </dgm:pt>
    <dgm:pt modelId="{2FB689D4-2FCE-48AA-9A90-747873D10F3D}">
      <dgm:prSet custT="1"/>
      <dgm:spPr/>
      <dgm:t>
        <a:bodyPr/>
        <a:lstStyle/>
        <a:p>
          <a:pPr algn="just"/>
          <a:r>
            <a:rPr lang="es-MX" sz="2400" dirty="0" smtClean="0">
              <a:solidFill>
                <a:srgbClr val="002060"/>
              </a:solidFill>
              <a:latin typeface="Arial Narrow" pitchFamily="34" charset="0"/>
            </a:rPr>
            <a:t>Analizar la metodología de Inmersión Temática para demostrar su efectividad en el aprendizaje significativo en alumnos del segundo ciclo.</a:t>
          </a:r>
          <a:endParaRPr lang="es-MX" sz="2400" dirty="0">
            <a:solidFill>
              <a:srgbClr val="002060"/>
            </a:solidFill>
          </a:endParaRPr>
        </a:p>
      </dgm:t>
    </dgm:pt>
    <dgm:pt modelId="{9DB6AFD0-D402-4FAE-A9DB-F5915155612C}" type="parTrans" cxnId="{CC9D50FC-ECF0-45D8-B54B-4A288D28C235}">
      <dgm:prSet/>
      <dgm:spPr/>
      <dgm:t>
        <a:bodyPr/>
        <a:lstStyle/>
        <a:p>
          <a:endParaRPr lang="es-MX"/>
        </a:p>
      </dgm:t>
    </dgm:pt>
    <dgm:pt modelId="{62820A2B-F6F0-4236-9086-1301EAAFEB32}" type="sibTrans" cxnId="{CC9D50FC-ECF0-45D8-B54B-4A288D28C235}">
      <dgm:prSet/>
      <dgm:spPr/>
      <dgm:t>
        <a:bodyPr/>
        <a:lstStyle/>
        <a:p>
          <a:endParaRPr lang="es-MX"/>
        </a:p>
      </dgm:t>
    </dgm:pt>
    <dgm:pt modelId="{93FBDB3D-D38D-4182-A49F-5775FC1EDA01}">
      <dgm:prSet custT="1"/>
      <dgm:spPr/>
      <dgm:t>
        <a:bodyPr/>
        <a:lstStyle/>
        <a:p>
          <a:pPr algn="just">
            <a:lnSpc>
              <a:spcPct val="100000"/>
            </a:lnSpc>
          </a:pPr>
          <a:r>
            <a:rPr lang="es-MX" sz="2400" dirty="0" smtClean="0">
              <a:solidFill>
                <a:srgbClr val="002060"/>
              </a:solidFill>
              <a:latin typeface="Arial Narrow" pitchFamily="34" charset="0"/>
            </a:rPr>
            <a:t>¿Cómo favorece la metodología de Inmersión Temática el aprendizaje significativo de los alumnos del segundo ciclo de la Escuela Primaria «Miguel Alemán» de la comunidad de Santa Ana Rayón, Santiago Tamazola, Silacayoapan, </a:t>
          </a:r>
          <a:r>
            <a:rPr lang="es-MX" sz="2400" dirty="0" err="1" smtClean="0">
              <a:solidFill>
                <a:srgbClr val="002060"/>
              </a:solidFill>
              <a:latin typeface="Arial Narrow" pitchFamily="34" charset="0"/>
            </a:rPr>
            <a:t>Oax</a:t>
          </a:r>
          <a:r>
            <a:rPr lang="es-MX" sz="2400" dirty="0" smtClean="0">
              <a:solidFill>
                <a:srgbClr val="002060"/>
              </a:solidFill>
              <a:latin typeface="Arial Narrow" pitchFamily="34" charset="0"/>
            </a:rPr>
            <a:t>?</a:t>
          </a:r>
          <a:endParaRPr lang="es-MX" sz="2400" dirty="0">
            <a:solidFill>
              <a:srgbClr val="002060"/>
            </a:solidFill>
          </a:endParaRPr>
        </a:p>
      </dgm:t>
    </dgm:pt>
    <dgm:pt modelId="{EA4E8F2F-28F0-49A9-B479-D207A9965B09}" type="sibTrans" cxnId="{3AFCD159-B12E-4A3E-9DBC-EF8BDE3827B4}">
      <dgm:prSet/>
      <dgm:spPr/>
      <dgm:t>
        <a:bodyPr/>
        <a:lstStyle/>
        <a:p>
          <a:endParaRPr lang="es-MX"/>
        </a:p>
      </dgm:t>
    </dgm:pt>
    <dgm:pt modelId="{2D47F318-6593-41AA-A6C6-653B5C41354B}" type="parTrans" cxnId="{3AFCD159-B12E-4A3E-9DBC-EF8BDE3827B4}">
      <dgm:prSet/>
      <dgm:spPr/>
      <dgm:t>
        <a:bodyPr/>
        <a:lstStyle/>
        <a:p>
          <a:endParaRPr lang="es-MX"/>
        </a:p>
      </dgm:t>
    </dgm:pt>
    <dgm:pt modelId="{457FB792-21B6-4354-A615-C65B34BB7C3B}" type="pres">
      <dgm:prSet presAssocID="{09AC633A-7207-4ED5-8AE5-5A7FA1B94E4D}" presName="linear" presStyleCnt="0">
        <dgm:presLayoutVars>
          <dgm:dir/>
          <dgm:animLvl val="lvl"/>
          <dgm:resizeHandles val="exact"/>
        </dgm:presLayoutVars>
      </dgm:prSet>
      <dgm:spPr/>
      <dgm:t>
        <a:bodyPr/>
        <a:lstStyle/>
        <a:p>
          <a:endParaRPr lang="es-MX"/>
        </a:p>
      </dgm:t>
    </dgm:pt>
    <dgm:pt modelId="{7BD1ADE1-4BC1-4501-B693-2B842291C974}" type="pres">
      <dgm:prSet presAssocID="{E3756E08-D0E9-49D6-9340-E09259ECB006}" presName="parentLin" presStyleCnt="0"/>
      <dgm:spPr/>
    </dgm:pt>
    <dgm:pt modelId="{ECD18B18-BD41-4315-8F20-3617EFFF8E60}" type="pres">
      <dgm:prSet presAssocID="{E3756E08-D0E9-49D6-9340-E09259ECB006}" presName="parentLeftMargin" presStyleLbl="node1" presStyleIdx="0" presStyleCnt="2"/>
      <dgm:spPr/>
      <dgm:t>
        <a:bodyPr/>
        <a:lstStyle/>
        <a:p>
          <a:endParaRPr lang="es-MX"/>
        </a:p>
      </dgm:t>
    </dgm:pt>
    <dgm:pt modelId="{3954A956-8EA1-4E6C-A340-8047AE1A3C26}" type="pres">
      <dgm:prSet presAssocID="{E3756E08-D0E9-49D6-9340-E09259ECB006}" presName="parentText" presStyleLbl="node1" presStyleIdx="0" presStyleCnt="2">
        <dgm:presLayoutVars>
          <dgm:chMax val="0"/>
          <dgm:bulletEnabled val="1"/>
        </dgm:presLayoutVars>
      </dgm:prSet>
      <dgm:spPr/>
      <dgm:t>
        <a:bodyPr/>
        <a:lstStyle/>
        <a:p>
          <a:endParaRPr lang="es-MX"/>
        </a:p>
      </dgm:t>
    </dgm:pt>
    <dgm:pt modelId="{6BD7878E-88A8-4B12-A770-55995AAD8127}" type="pres">
      <dgm:prSet presAssocID="{E3756E08-D0E9-49D6-9340-E09259ECB006}" presName="negativeSpace" presStyleCnt="0"/>
      <dgm:spPr/>
    </dgm:pt>
    <dgm:pt modelId="{88B1823D-F983-457E-AA18-036231FAC08D}" type="pres">
      <dgm:prSet presAssocID="{E3756E08-D0E9-49D6-9340-E09259ECB006}" presName="childText" presStyleLbl="conFgAcc1" presStyleIdx="0" presStyleCnt="2">
        <dgm:presLayoutVars>
          <dgm:bulletEnabled val="1"/>
        </dgm:presLayoutVars>
      </dgm:prSet>
      <dgm:spPr/>
      <dgm:t>
        <a:bodyPr/>
        <a:lstStyle/>
        <a:p>
          <a:endParaRPr lang="es-MX"/>
        </a:p>
      </dgm:t>
    </dgm:pt>
    <dgm:pt modelId="{96BB26C5-EE82-4B36-AA32-1A40519DD716}" type="pres">
      <dgm:prSet presAssocID="{186BDCCA-FD78-41AC-9730-500B22B57403}" presName="spaceBetweenRectangles" presStyleCnt="0"/>
      <dgm:spPr/>
    </dgm:pt>
    <dgm:pt modelId="{CC70A9CE-6CDB-430C-A002-96C10A86DDE0}" type="pres">
      <dgm:prSet presAssocID="{20C05147-EAF7-404F-B29A-66249A0680BF}" presName="parentLin" presStyleCnt="0"/>
      <dgm:spPr/>
    </dgm:pt>
    <dgm:pt modelId="{297E499C-71EB-4DA8-9E43-1913B141A81D}" type="pres">
      <dgm:prSet presAssocID="{20C05147-EAF7-404F-B29A-66249A0680BF}" presName="parentLeftMargin" presStyleLbl="node1" presStyleIdx="0" presStyleCnt="2"/>
      <dgm:spPr/>
      <dgm:t>
        <a:bodyPr/>
        <a:lstStyle/>
        <a:p>
          <a:endParaRPr lang="es-MX"/>
        </a:p>
      </dgm:t>
    </dgm:pt>
    <dgm:pt modelId="{79200571-0A96-405D-BDA7-91F6DBEFF667}" type="pres">
      <dgm:prSet presAssocID="{20C05147-EAF7-404F-B29A-66249A0680BF}" presName="parentText" presStyleLbl="node1" presStyleIdx="1" presStyleCnt="2">
        <dgm:presLayoutVars>
          <dgm:chMax val="0"/>
          <dgm:bulletEnabled val="1"/>
        </dgm:presLayoutVars>
      </dgm:prSet>
      <dgm:spPr/>
      <dgm:t>
        <a:bodyPr/>
        <a:lstStyle/>
        <a:p>
          <a:endParaRPr lang="es-MX"/>
        </a:p>
      </dgm:t>
    </dgm:pt>
    <dgm:pt modelId="{CDCC71B0-8233-4C09-B634-0837504A9533}" type="pres">
      <dgm:prSet presAssocID="{20C05147-EAF7-404F-B29A-66249A0680BF}" presName="negativeSpace" presStyleCnt="0"/>
      <dgm:spPr/>
    </dgm:pt>
    <dgm:pt modelId="{FB3F1297-41B4-4743-835F-EAEA5F4B25FB}" type="pres">
      <dgm:prSet presAssocID="{20C05147-EAF7-404F-B29A-66249A0680BF}" presName="childText" presStyleLbl="conFgAcc1" presStyleIdx="1" presStyleCnt="2">
        <dgm:presLayoutVars>
          <dgm:bulletEnabled val="1"/>
        </dgm:presLayoutVars>
      </dgm:prSet>
      <dgm:spPr/>
      <dgm:t>
        <a:bodyPr/>
        <a:lstStyle/>
        <a:p>
          <a:endParaRPr lang="es-MX"/>
        </a:p>
      </dgm:t>
    </dgm:pt>
  </dgm:ptLst>
  <dgm:cxnLst>
    <dgm:cxn modelId="{3AFCD159-B12E-4A3E-9DBC-EF8BDE3827B4}" srcId="{E3756E08-D0E9-49D6-9340-E09259ECB006}" destId="{93FBDB3D-D38D-4182-A49F-5775FC1EDA01}" srcOrd="0" destOrd="0" parTransId="{2D47F318-6593-41AA-A6C6-653B5C41354B}" sibTransId="{EA4E8F2F-28F0-49A9-B479-D207A9965B09}"/>
    <dgm:cxn modelId="{2EBB2A08-D3C4-4800-8A11-1F67761DFD7D}" srcId="{09AC633A-7207-4ED5-8AE5-5A7FA1B94E4D}" destId="{E3756E08-D0E9-49D6-9340-E09259ECB006}" srcOrd="0" destOrd="0" parTransId="{8F409BF3-7AEA-4E20-B207-8291819D9A6C}" sibTransId="{186BDCCA-FD78-41AC-9730-500B22B57403}"/>
    <dgm:cxn modelId="{9139BB40-B0EA-441F-AF57-B09F95C04E96}" type="presOf" srcId="{2FB689D4-2FCE-48AA-9A90-747873D10F3D}" destId="{FB3F1297-41B4-4743-835F-EAEA5F4B25FB}" srcOrd="0" destOrd="0" presId="urn:microsoft.com/office/officeart/2005/8/layout/list1"/>
    <dgm:cxn modelId="{0778FA2D-8C22-4CCE-A3F2-6FD74F64DAE3}" srcId="{09AC633A-7207-4ED5-8AE5-5A7FA1B94E4D}" destId="{20C05147-EAF7-404F-B29A-66249A0680BF}" srcOrd="1" destOrd="0" parTransId="{B73CF777-A869-44BB-B730-7C77517FDC79}" sibTransId="{DF065800-5584-48CA-A9D0-81BD91EE97CB}"/>
    <dgm:cxn modelId="{B9BE781B-7B55-4525-9C7F-89E30495900A}" srcId="{20C05147-EAF7-404F-B29A-66249A0680BF}" destId="{3EF6D13C-0B31-47BD-8FA4-AD2D4BA238FE}" srcOrd="1" destOrd="0" parTransId="{96D81EC7-7DA3-474D-A9A7-BCFBD779E366}" sibTransId="{D6D7A822-8A02-4D1D-A376-0A8DD305009A}"/>
    <dgm:cxn modelId="{D4D90146-DBE8-49A4-8AA8-F7DADDE61CED}" type="presOf" srcId="{93FBDB3D-D38D-4182-A49F-5775FC1EDA01}" destId="{88B1823D-F983-457E-AA18-036231FAC08D}" srcOrd="0" destOrd="0" presId="urn:microsoft.com/office/officeart/2005/8/layout/list1"/>
    <dgm:cxn modelId="{72BEB767-A9FA-4B88-8206-FD11457EBE42}" type="presOf" srcId="{20C05147-EAF7-404F-B29A-66249A0680BF}" destId="{297E499C-71EB-4DA8-9E43-1913B141A81D}" srcOrd="0" destOrd="0" presId="urn:microsoft.com/office/officeart/2005/8/layout/list1"/>
    <dgm:cxn modelId="{2EB41B15-7F9D-4911-9CBD-AF16A9A8E64C}" type="presOf" srcId="{20C05147-EAF7-404F-B29A-66249A0680BF}" destId="{79200571-0A96-405D-BDA7-91F6DBEFF667}" srcOrd="1" destOrd="0" presId="urn:microsoft.com/office/officeart/2005/8/layout/list1"/>
    <dgm:cxn modelId="{E2B21757-1063-46BC-B9A8-45EA10D9DC46}" type="presOf" srcId="{3EF6D13C-0B31-47BD-8FA4-AD2D4BA238FE}" destId="{FB3F1297-41B4-4743-835F-EAEA5F4B25FB}" srcOrd="0" destOrd="1" presId="urn:microsoft.com/office/officeart/2005/8/layout/list1"/>
    <dgm:cxn modelId="{044DCF76-B645-4C4E-B381-232919746AEF}" type="presOf" srcId="{E3756E08-D0E9-49D6-9340-E09259ECB006}" destId="{ECD18B18-BD41-4315-8F20-3617EFFF8E60}" srcOrd="0" destOrd="0" presId="urn:microsoft.com/office/officeart/2005/8/layout/list1"/>
    <dgm:cxn modelId="{4F04D21B-820A-476B-811A-B5414A489ACE}" type="presOf" srcId="{E3756E08-D0E9-49D6-9340-E09259ECB006}" destId="{3954A956-8EA1-4E6C-A340-8047AE1A3C26}" srcOrd="1" destOrd="0" presId="urn:microsoft.com/office/officeart/2005/8/layout/list1"/>
    <dgm:cxn modelId="{CB66AD52-3F5B-43D9-9C72-32756A313126}" type="presOf" srcId="{09AC633A-7207-4ED5-8AE5-5A7FA1B94E4D}" destId="{457FB792-21B6-4354-A615-C65B34BB7C3B}" srcOrd="0" destOrd="0" presId="urn:microsoft.com/office/officeart/2005/8/layout/list1"/>
    <dgm:cxn modelId="{CC9D50FC-ECF0-45D8-B54B-4A288D28C235}" srcId="{20C05147-EAF7-404F-B29A-66249A0680BF}" destId="{2FB689D4-2FCE-48AA-9A90-747873D10F3D}" srcOrd="0" destOrd="0" parTransId="{9DB6AFD0-D402-4FAE-A9DB-F5915155612C}" sibTransId="{62820A2B-F6F0-4236-9086-1301EAAFEB32}"/>
    <dgm:cxn modelId="{589022AF-8E75-47D5-B27C-149040D2AD21}" type="presParOf" srcId="{457FB792-21B6-4354-A615-C65B34BB7C3B}" destId="{7BD1ADE1-4BC1-4501-B693-2B842291C974}" srcOrd="0" destOrd="0" presId="urn:microsoft.com/office/officeart/2005/8/layout/list1"/>
    <dgm:cxn modelId="{F4C9F534-E287-4F13-9AD7-AEC5FADF9AA7}" type="presParOf" srcId="{7BD1ADE1-4BC1-4501-B693-2B842291C974}" destId="{ECD18B18-BD41-4315-8F20-3617EFFF8E60}" srcOrd="0" destOrd="0" presId="urn:microsoft.com/office/officeart/2005/8/layout/list1"/>
    <dgm:cxn modelId="{8C44739D-3E2D-45B0-92CA-1E2CDBE7EE0A}" type="presParOf" srcId="{7BD1ADE1-4BC1-4501-B693-2B842291C974}" destId="{3954A956-8EA1-4E6C-A340-8047AE1A3C26}" srcOrd="1" destOrd="0" presId="urn:microsoft.com/office/officeart/2005/8/layout/list1"/>
    <dgm:cxn modelId="{FE25711C-A2F7-4105-8DA0-5273F2C51E0D}" type="presParOf" srcId="{457FB792-21B6-4354-A615-C65B34BB7C3B}" destId="{6BD7878E-88A8-4B12-A770-55995AAD8127}" srcOrd="1" destOrd="0" presId="urn:microsoft.com/office/officeart/2005/8/layout/list1"/>
    <dgm:cxn modelId="{A6A01B9F-C609-444A-B46E-DBC3C39BF9FA}" type="presParOf" srcId="{457FB792-21B6-4354-A615-C65B34BB7C3B}" destId="{88B1823D-F983-457E-AA18-036231FAC08D}" srcOrd="2" destOrd="0" presId="urn:microsoft.com/office/officeart/2005/8/layout/list1"/>
    <dgm:cxn modelId="{E39FF7CE-DF04-4B6A-9DBE-8C387676C1CC}" type="presParOf" srcId="{457FB792-21B6-4354-A615-C65B34BB7C3B}" destId="{96BB26C5-EE82-4B36-AA32-1A40519DD716}" srcOrd="3" destOrd="0" presId="urn:microsoft.com/office/officeart/2005/8/layout/list1"/>
    <dgm:cxn modelId="{D750A20B-888C-4FA6-AC5E-A71929408361}" type="presParOf" srcId="{457FB792-21B6-4354-A615-C65B34BB7C3B}" destId="{CC70A9CE-6CDB-430C-A002-96C10A86DDE0}" srcOrd="4" destOrd="0" presId="urn:microsoft.com/office/officeart/2005/8/layout/list1"/>
    <dgm:cxn modelId="{86620135-AF61-40FB-80CB-34D48865298D}" type="presParOf" srcId="{CC70A9CE-6CDB-430C-A002-96C10A86DDE0}" destId="{297E499C-71EB-4DA8-9E43-1913B141A81D}" srcOrd="0" destOrd="0" presId="urn:microsoft.com/office/officeart/2005/8/layout/list1"/>
    <dgm:cxn modelId="{6A5CC8F1-CC70-4534-931A-BDBFE5C33CF6}" type="presParOf" srcId="{CC70A9CE-6CDB-430C-A002-96C10A86DDE0}" destId="{79200571-0A96-405D-BDA7-91F6DBEFF667}" srcOrd="1" destOrd="0" presId="urn:microsoft.com/office/officeart/2005/8/layout/list1"/>
    <dgm:cxn modelId="{8F048243-01AE-4619-868F-CF0C281BAD31}" type="presParOf" srcId="{457FB792-21B6-4354-A615-C65B34BB7C3B}" destId="{CDCC71B0-8233-4C09-B634-0837504A9533}" srcOrd="5" destOrd="0" presId="urn:microsoft.com/office/officeart/2005/8/layout/list1"/>
    <dgm:cxn modelId="{C305EE11-CF09-40D4-A763-2ED25987D918}" type="presParOf" srcId="{457FB792-21B6-4354-A615-C65B34BB7C3B}" destId="{FB3F1297-41B4-4743-835F-EAEA5F4B25F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903485-FC98-4968-B8D2-0666971BA417}" type="doc">
      <dgm:prSet loTypeId="urn:microsoft.com/office/officeart/2005/8/layout/cycle4#1" loCatId="cycle" qsTypeId="urn:microsoft.com/office/officeart/2005/8/quickstyle/simple1" qsCatId="simple" csTypeId="urn:microsoft.com/office/officeart/2005/8/colors/accent4_2" csCatId="accent4" phldr="1"/>
      <dgm:spPr/>
      <dgm:t>
        <a:bodyPr/>
        <a:lstStyle/>
        <a:p>
          <a:endParaRPr lang="es-MX"/>
        </a:p>
      </dgm:t>
    </dgm:pt>
    <dgm:pt modelId="{597F9999-4C71-4A06-AF78-BB67CDB6B365}">
      <dgm:prSet phldrT="[Texto]" custT="1"/>
      <dgm:spPr/>
      <dgm:t>
        <a:bodyPr/>
        <a:lstStyle/>
        <a:p>
          <a:r>
            <a:rPr lang="es-MX" sz="1600" b="1" i="0" smtClean="0">
              <a:effectLst>
                <a:outerShdw blurRad="38100" dist="38100" dir="2700000" algn="tl">
                  <a:srgbClr val="000000">
                    <a:alpha val="43137"/>
                  </a:srgbClr>
                </a:outerShdw>
              </a:effectLst>
              <a:latin typeface="Arial Narrow" pitchFamily="34" charset="0"/>
            </a:rPr>
            <a:t>Teoría Constructivista</a:t>
          </a:r>
          <a:endParaRPr lang="es-MX" sz="1600" b="1" i="0" dirty="0">
            <a:effectLst>
              <a:outerShdw blurRad="38100" dist="38100" dir="2700000" algn="tl">
                <a:srgbClr val="000000">
                  <a:alpha val="43137"/>
                </a:srgbClr>
              </a:outerShdw>
            </a:effectLst>
            <a:latin typeface="Arial Narrow" pitchFamily="34" charset="0"/>
          </a:endParaRPr>
        </a:p>
      </dgm:t>
    </dgm:pt>
    <dgm:pt modelId="{01BB0BE5-3433-43D5-834F-C7F8E342AE12}" type="parTrans" cxnId="{86CD05F4-2143-4E50-A7D7-799FB9135B63}">
      <dgm:prSet/>
      <dgm:spPr/>
      <dgm:t>
        <a:bodyPr/>
        <a:lstStyle/>
        <a:p>
          <a:endParaRPr lang="es-MX"/>
        </a:p>
      </dgm:t>
    </dgm:pt>
    <dgm:pt modelId="{580463BA-9E29-4C57-9C6A-56035C82235C}" type="sibTrans" cxnId="{86CD05F4-2143-4E50-A7D7-799FB9135B63}">
      <dgm:prSet/>
      <dgm:spPr/>
      <dgm:t>
        <a:bodyPr/>
        <a:lstStyle/>
        <a:p>
          <a:endParaRPr lang="es-MX"/>
        </a:p>
      </dgm:t>
    </dgm:pt>
    <dgm:pt modelId="{93C5D2AE-59C6-41E8-9A13-925FE88EBA2F}">
      <dgm:prSet phldrT="[Texto]" custT="1"/>
      <dgm:spPr/>
      <dgm:t>
        <a:bodyPr/>
        <a:lstStyle/>
        <a:p>
          <a:r>
            <a:rPr lang="es-MX" sz="1600" b="0" smtClean="0">
              <a:latin typeface="Arial Narrow" pitchFamily="34" charset="0"/>
            </a:rPr>
            <a:t>Vygotsky</a:t>
          </a:r>
          <a:endParaRPr lang="es-MX" sz="1600" b="0" dirty="0">
            <a:latin typeface="Arial Narrow" pitchFamily="34" charset="0"/>
          </a:endParaRPr>
        </a:p>
      </dgm:t>
    </dgm:pt>
    <dgm:pt modelId="{45741FD9-F565-45D4-98E5-1E84F115894A}" type="parTrans" cxnId="{01A26894-BAAC-4806-B757-5EBFE30155FD}">
      <dgm:prSet/>
      <dgm:spPr/>
      <dgm:t>
        <a:bodyPr/>
        <a:lstStyle/>
        <a:p>
          <a:endParaRPr lang="es-MX"/>
        </a:p>
      </dgm:t>
    </dgm:pt>
    <dgm:pt modelId="{24A9EEBA-07DE-4709-BFE9-7F89860DFFA1}" type="sibTrans" cxnId="{01A26894-BAAC-4806-B757-5EBFE30155FD}">
      <dgm:prSet/>
      <dgm:spPr/>
      <dgm:t>
        <a:bodyPr/>
        <a:lstStyle/>
        <a:p>
          <a:endParaRPr lang="es-MX"/>
        </a:p>
      </dgm:t>
    </dgm:pt>
    <dgm:pt modelId="{9405F2A0-FCDF-4563-95E4-7ED60319E3E2}">
      <dgm:prSet phldrT="[Texto]" custT="1"/>
      <dgm:spPr/>
      <dgm:t>
        <a:bodyPr/>
        <a:lstStyle/>
        <a:p>
          <a:r>
            <a:rPr lang="es-MX" sz="1600" b="1" i="0" smtClean="0">
              <a:effectLst>
                <a:outerShdw blurRad="38100" dist="38100" dir="2700000" algn="tl">
                  <a:srgbClr val="000000">
                    <a:alpha val="43137"/>
                  </a:srgbClr>
                </a:outerShdw>
              </a:effectLst>
              <a:latin typeface="Arial Narrow" pitchFamily="34" charset="0"/>
            </a:rPr>
            <a:t>Enfoque de indagación</a:t>
          </a:r>
          <a:endParaRPr lang="es-MX" sz="1600" b="1" i="0" dirty="0">
            <a:effectLst>
              <a:outerShdw blurRad="38100" dist="38100" dir="2700000" algn="tl">
                <a:srgbClr val="000000">
                  <a:alpha val="43137"/>
                </a:srgbClr>
              </a:outerShdw>
            </a:effectLst>
            <a:latin typeface="Arial Narrow" pitchFamily="34" charset="0"/>
          </a:endParaRPr>
        </a:p>
      </dgm:t>
    </dgm:pt>
    <dgm:pt modelId="{EF6FDA8E-0310-4548-97F3-3EE9FE8BFE2C}" type="parTrans" cxnId="{CCC87B9C-F117-4A21-B87F-370B58679D11}">
      <dgm:prSet/>
      <dgm:spPr/>
      <dgm:t>
        <a:bodyPr/>
        <a:lstStyle/>
        <a:p>
          <a:endParaRPr lang="es-MX"/>
        </a:p>
      </dgm:t>
    </dgm:pt>
    <dgm:pt modelId="{9B8E673F-8CE2-487C-8A05-D87F254EA011}" type="sibTrans" cxnId="{CCC87B9C-F117-4A21-B87F-370B58679D11}">
      <dgm:prSet/>
      <dgm:spPr/>
      <dgm:t>
        <a:bodyPr/>
        <a:lstStyle/>
        <a:p>
          <a:endParaRPr lang="es-MX"/>
        </a:p>
      </dgm:t>
    </dgm:pt>
    <dgm:pt modelId="{1FA9D078-F666-446A-98D6-64DC8F72B67B}">
      <dgm:prSet phldrT="[Texto]" custT="1"/>
      <dgm:spPr/>
      <dgm:t>
        <a:bodyPr/>
        <a:lstStyle/>
        <a:p>
          <a:r>
            <a:rPr lang="es-MX" sz="1600" dirty="0" smtClean="0">
              <a:latin typeface="Arial Narrow" pitchFamily="34" charset="0"/>
            </a:rPr>
            <a:t>Etapas del proceso de indagación .</a:t>
          </a:r>
          <a:endParaRPr lang="es-MX" sz="1600" dirty="0">
            <a:latin typeface="Arial Narrow" pitchFamily="34" charset="0"/>
          </a:endParaRPr>
        </a:p>
      </dgm:t>
    </dgm:pt>
    <dgm:pt modelId="{FC12E796-1CB4-4B9D-83ED-341799901553}" type="parTrans" cxnId="{D9A7E5EC-2BD9-4513-8ED0-6D71BB7A3CAD}">
      <dgm:prSet/>
      <dgm:spPr/>
      <dgm:t>
        <a:bodyPr/>
        <a:lstStyle/>
        <a:p>
          <a:endParaRPr lang="es-MX"/>
        </a:p>
      </dgm:t>
    </dgm:pt>
    <dgm:pt modelId="{945279A6-A1C8-4C2C-AF48-BBEDDED8E286}" type="sibTrans" cxnId="{D9A7E5EC-2BD9-4513-8ED0-6D71BB7A3CAD}">
      <dgm:prSet/>
      <dgm:spPr/>
      <dgm:t>
        <a:bodyPr/>
        <a:lstStyle/>
        <a:p>
          <a:endParaRPr lang="es-MX"/>
        </a:p>
      </dgm:t>
    </dgm:pt>
    <dgm:pt modelId="{D2DA07E3-36EC-4821-95F6-D7A3EE3F79EE}">
      <dgm:prSet phldrT="[Texto]" custT="1"/>
      <dgm:spPr/>
      <dgm:t>
        <a:bodyPr/>
        <a:lstStyle/>
        <a:p>
          <a:r>
            <a:rPr lang="es-MX" sz="1600" b="1" smtClean="0">
              <a:effectLst>
                <a:outerShdw blurRad="38100" dist="38100" dir="2700000" algn="tl">
                  <a:srgbClr val="000000">
                    <a:alpha val="43137"/>
                  </a:srgbClr>
                </a:outerShdw>
              </a:effectLst>
              <a:latin typeface="Arial Narrow" pitchFamily="34" charset="0"/>
            </a:rPr>
            <a:t>Papel del docente</a:t>
          </a:r>
          <a:endParaRPr lang="es-MX" sz="1600" b="1" dirty="0">
            <a:effectLst>
              <a:outerShdw blurRad="38100" dist="38100" dir="2700000" algn="tl">
                <a:srgbClr val="000000">
                  <a:alpha val="43137"/>
                </a:srgbClr>
              </a:outerShdw>
            </a:effectLst>
            <a:latin typeface="Arial Narrow" pitchFamily="34" charset="0"/>
          </a:endParaRPr>
        </a:p>
      </dgm:t>
    </dgm:pt>
    <dgm:pt modelId="{9B3D3E34-2920-4705-BF36-89383731408B}" type="parTrans" cxnId="{928A7974-13AC-479D-80CE-DBCE65CF34A1}">
      <dgm:prSet/>
      <dgm:spPr/>
      <dgm:t>
        <a:bodyPr/>
        <a:lstStyle/>
        <a:p>
          <a:endParaRPr lang="es-MX"/>
        </a:p>
      </dgm:t>
    </dgm:pt>
    <dgm:pt modelId="{AD0DF196-C907-4E0D-800F-E24BE2955B48}" type="sibTrans" cxnId="{928A7974-13AC-479D-80CE-DBCE65CF34A1}">
      <dgm:prSet/>
      <dgm:spPr/>
      <dgm:t>
        <a:bodyPr/>
        <a:lstStyle/>
        <a:p>
          <a:endParaRPr lang="es-MX"/>
        </a:p>
      </dgm:t>
    </dgm:pt>
    <dgm:pt modelId="{5AEFDDF3-D8C3-4D51-AC93-9333A58CA3C4}">
      <dgm:prSet phldrT="[Texto]" custT="1"/>
      <dgm:spPr/>
      <dgm:t>
        <a:bodyPr/>
        <a:lstStyle/>
        <a:p>
          <a:r>
            <a:rPr lang="es-MX" sz="1600" dirty="0" smtClean="0">
              <a:latin typeface="Arial Narrow" pitchFamily="34" charset="0"/>
            </a:rPr>
            <a:t>Maestro como director.</a:t>
          </a:r>
          <a:endParaRPr lang="es-MX" sz="1600" dirty="0">
            <a:latin typeface="Arial Narrow" pitchFamily="34" charset="0"/>
          </a:endParaRPr>
        </a:p>
      </dgm:t>
    </dgm:pt>
    <dgm:pt modelId="{F2AEA114-B0E9-4E8F-B5F8-F87A2A3B4849}" type="parTrans" cxnId="{4FE80DA7-CF45-4046-85FE-9CA7A87B1BDD}">
      <dgm:prSet/>
      <dgm:spPr/>
      <dgm:t>
        <a:bodyPr/>
        <a:lstStyle/>
        <a:p>
          <a:endParaRPr lang="es-MX"/>
        </a:p>
      </dgm:t>
    </dgm:pt>
    <dgm:pt modelId="{2EF38E05-50F6-4BC9-8DD1-AE7E86799C92}" type="sibTrans" cxnId="{4FE80DA7-CF45-4046-85FE-9CA7A87B1BDD}">
      <dgm:prSet/>
      <dgm:spPr/>
      <dgm:t>
        <a:bodyPr/>
        <a:lstStyle/>
        <a:p>
          <a:endParaRPr lang="es-MX"/>
        </a:p>
      </dgm:t>
    </dgm:pt>
    <dgm:pt modelId="{EAFD86A4-67C3-487E-8E56-D90ED898B56A}">
      <dgm:prSet phldrT="[Texto]" custT="1"/>
      <dgm:spPr/>
      <dgm:t>
        <a:bodyPr/>
        <a:lstStyle/>
        <a:p>
          <a:r>
            <a:rPr lang="es-MX" sz="1600" b="1" smtClean="0">
              <a:effectLst>
                <a:outerShdw blurRad="38100" dist="38100" dir="2700000" algn="tl">
                  <a:srgbClr val="000000">
                    <a:alpha val="43137"/>
                  </a:srgbClr>
                </a:outerShdw>
              </a:effectLst>
              <a:latin typeface="Arial Narrow" pitchFamily="34" charset="0"/>
            </a:rPr>
            <a:t>La investigación</a:t>
          </a:r>
          <a:endParaRPr lang="es-MX" sz="1600" b="1" dirty="0">
            <a:effectLst>
              <a:outerShdw blurRad="38100" dist="38100" dir="2700000" algn="tl">
                <a:srgbClr val="000000">
                  <a:alpha val="43137"/>
                </a:srgbClr>
              </a:outerShdw>
            </a:effectLst>
            <a:latin typeface="Arial Narrow" pitchFamily="34" charset="0"/>
          </a:endParaRPr>
        </a:p>
      </dgm:t>
    </dgm:pt>
    <dgm:pt modelId="{0D819941-F93F-46DC-9E0F-493C80563DAC}" type="parTrans" cxnId="{FD6BC1F2-804D-40CB-B6C7-7E0E9B30D229}">
      <dgm:prSet/>
      <dgm:spPr/>
      <dgm:t>
        <a:bodyPr/>
        <a:lstStyle/>
        <a:p>
          <a:endParaRPr lang="es-MX"/>
        </a:p>
      </dgm:t>
    </dgm:pt>
    <dgm:pt modelId="{00AD6391-E2A8-46E8-984B-1909C1C9CA6C}" type="sibTrans" cxnId="{FD6BC1F2-804D-40CB-B6C7-7E0E9B30D229}">
      <dgm:prSet/>
      <dgm:spPr/>
      <dgm:t>
        <a:bodyPr/>
        <a:lstStyle/>
        <a:p>
          <a:endParaRPr lang="es-MX"/>
        </a:p>
      </dgm:t>
    </dgm:pt>
    <dgm:pt modelId="{A4803EB8-F29B-4E78-B9F6-D7D467D0F2CA}">
      <dgm:prSet phldrT="[Texto]" custT="1"/>
      <dgm:spPr/>
      <dgm:t>
        <a:bodyPr/>
        <a:lstStyle/>
        <a:p>
          <a:r>
            <a:rPr lang="es-MX" sz="1600" dirty="0" smtClean="0">
              <a:latin typeface="Arial Narrow" pitchFamily="34" charset="0"/>
            </a:rPr>
            <a:t>Las preguntas</a:t>
          </a:r>
          <a:endParaRPr lang="es-MX" sz="1600" dirty="0">
            <a:latin typeface="Arial Narrow" pitchFamily="34" charset="0"/>
          </a:endParaRPr>
        </a:p>
      </dgm:t>
    </dgm:pt>
    <dgm:pt modelId="{9E405DFC-3BB9-4C06-B3BE-05B140DA85EF}" type="parTrans" cxnId="{B811B84D-2D88-4A59-9C27-CF7720865B95}">
      <dgm:prSet/>
      <dgm:spPr/>
      <dgm:t>
        <a:bodyPr/>
        <a:lstStyle/>
        <a:p>
          <a:endParaRPr lang="es-MX"/>
        </a:p>
      </dgm:t>
    </dgm:pt>
    <dgm:pt modelId="{04540DDB-0753-47B2-A48B-E48443D1587A}" type="sibTrans" cxnId="{B811B84D-2D88-4A59-9C27-CF7720865B95}">
      <dgm:prSet/>
      <dgm:spPr/>
      <dgm:t>
        <a:bodyPr/>
        <a:lstStyle/>
        <a:p>
          <a:endParaRPr lang="es-MX"/>
        </a:p>
      </dgm:t>
    </dgm:pt>
    <dgm:pt modelId="{D9F12C39-9DE4-4825-9E3E-1585932BF04B}">
      <dgm:prSet phldrT="[Texto]" custT="1"/>
      <dgm:spPr/>
      <dgm:t>
        <a:bodyPr/>
        <a:lstStyle/>
        <a:p>
          <a:r>
            <a:rPr lang="es-MX" sz="1600" b="0" smtClean="0">
              <a:latin typeface="Arial Narrow" pitchFamily="34" charset="0"/>
            </a:rPr>
            <a:t>John Dewey</a:t>
          </a:r>
          <a:endParaRPr lang="es-MX" sz="1600" b="0" dirty="0">
            <a:latin typeface="Arial Narrow" pitchFamily="34" charset="0"/>
          </a:endParaRPr>
        </a:p>
      </dgm:t>
    </dgm:pt>
    <dgm:pt modelId="{B7183995-EEAA-48AF-9D68-D725B68DB3D5}" type="parTrans" cxnId="{7AAD4B09-5081-48F6-8A15-4FBB40366424}">
      <dgm:prSet/>
      <dgm:spPr/>
      <dgm:t>
        <a:bodyPr/>
        <a:lstStyle/>
        <a:p>
          <a:endParaRPr lang="es-MX"/>
        </a:p>
      </dgm:t>
    </dgm:pt>
    <dgm:pt modelId="{18687458-A48F-4CFA-A956-C0FD18F1B761}" type="sibTrans" cxnId="{7AAD4B09-5081-48F6-8A15-4FBB40366424}">
      <dgm:prSet/>
      <dgm:spPr/>
      <dgm:t>
        <a:bodyPr/>
        <a:lstStyle/>
        <a:p>
          <a:endParaRPr lang="es-MX"/>
        </a:p>
      </dgm:t>
    </dgm:pt>
    <dgm:pt modelId="{483C833D-6433-4AE9-BD34-062E564C5CB9}">
      <dgm:prSet phldrT="[Texto]" custT="1"/>
      <dgm:spPr/>
      <dgm:t>
        <a:bodyPr/>
        <a:lstStyle/>
        <a:p>
          <a:r>
            <a:rPr lang="es-MX" sz="1600" b="0" smtClean="0">
              <a:latin typeface="Arial Narrow" pitchFamily="34" charset="0"/>
            </a:rPr>
            <a:t>Jean Piaget</a:t>
          </a:r>
          <a:endParaRPr lang="es-MX" sz="1600" b="0" dirty="0">
            <a:latin typeface="Arial Narrow" pitchFamily="34" charset="0"/>
          </a:endParaRPr>
        </a:p>
      </dgm:t>
    </dgm:pt>
    <dgm:pt modelId="{ED3796F2-3475-463D-8634-212491C41247}" type="parTrans" cxnId="{B1656008-3495-4294-86DA-F893562F020C}">
      <dgm:prSet/>
      <dgm:spPr/>
      <dgm:t>
        <a:bodyPr/>
        <a:lstStyle/>
        <a:p>
          <a:endParaRPr lang="es-MX"/>
        </a:p>
      </dgm:t>
    </dgm:pt>
    <dgm:pt modelId="{0F029814-51E5-4787-AB96-709F0CD9F436}" type="sibTrans" cxnId="{B1656008-3495-4294-86DA-F893562F020C}">
      <dgm:prSet/>
      <dgm:spPr/>
      <dgm:t>
        <a:bodyPr/>
        <a:lstStyle/>
        <a:p>
          <a:endParaRPr lang="es-MX"/>
        </a:p>
      </dgm:t>
    </dgm:pt>
    <dgm:pt modelId="{4F325A81-36C4-4F00-8FC7-A050AEC4770A}">
      <dgm:prSet phldrT="[Texto]" custT="1"/>
      <dgm:spPr/>
      <dgm:t>
        <a:bodyPr/>
        <a:lstStyle/>
        <a:p>
          <a:r>
            <a:rPr lang="es-MX" sz="1600" b="0" dirty="0" smtClean="0">
              <a:latin typeface="Arial Narrow" pitchFamily="34" charset="0"/>
            </a:rPr>
            <a:t>Gordon Wells</a:t>
          </a:r>
          <a:endParaRPr lang="es-MX" sz="1600" b="0" dirty="0">
            <a:latin typeface="Arial Narrow" pitchFamily="34" charset="0"/>
          </a:endParaRPr>
        </a:p>
      </dgm:t>
    </dgm:pt>
    <dgm:pt modelId="{912158AB-9557-4AFC-A1FB-D2BD14DDC037}" type="parTrans" cxnId="{BCFDAE15-8C33-4C0E-8365-125B843312B6}">
      <dgm:prSet/>
      <dgm:spPr/>
      <dgm:t>
        <a:bodyPr/>
        <a:lstStyle/>
        <a:p>
          <a:endParaRPr lang="es-MX"/>
        </a:p>
      </dgm:t>
    </dgm:pt>
    <dgm:pt modelId="{91C95A62-661A-4197-8930-526D89DF5CF8}" type="sibTrans" cxnId="{BCFDAE15-8C33-4C0E-8365-125B843312B6}">
      <dgm:prSet/>
      <dgm:spPr/>
      <dgm:t>
        <a:bodyPr/>
        <a:lstStyle/>
        <a:p>
          <a:endParaRPr lang="es-MX"/>
        </a:p>
      </dgm:t>
    </dgm:pt>
    <dgm:pt modelId="{CEAE23F0-8A94-4011-A689-935CB18E12F1}">
      <dgm:prSet phldrT="[Texto]" custT="1"/>
      <dgm:spPr/>
      <dgm:t>
        <a:bodyPr/>
        <a:lstStyle/>
        <a:p>
          <a:r>
            <a:rPr lang="es-MX" sz="1600" b="0" smtClean="0">
              <a:latin typeface="Arial Narrow" pitchFamily="34" charset="0"/>
            </a:rPr>
            <a:t>Kenneth Goodman</a:t>
          </a:r>
          <a:endParaRPr lang="es-MX" sz="1600" b="0" dirty="0">
            <a:latin typeface="Arial Narrow" pitchFamily="34" charset="0"/>
          </a:endParaRPr>
        </a:p>
      </dgm:t>
    </dgm:pt>
    <dgm:pt modelId="{C97B52D8-906F-4C44-B6AD-E5F9A46BCAB5}" type="parTrans" cxnId="{7EF4CB21-6D41-4F89-B74F-A02269D2C490}">
      <dgm:prSet/>
      <dgm:spPr/>
      <dgm:t>
        <a:bodyPr/>
        <a:lstStyle/>
        <a:p>
          <a:endParaRPr lang="es-MX"/>
        </a:p>
      </dgm:t>
    </dgm:pt>
    <dgm:pt modelId="{3EF90235-1D6F-48BC-A23C-16BAFA083AFF}" type="sibTrans" cxnId="{7EF4CB21-6D41-4F89-B74F-A02269D2C490}">
      <dgm:prSet/>
      <dgm:spPr/>
      <dgm:t>
        <a:bodyPr/>
        <a:lstStyle/>
        <a:p>
          <a:endParaRPr lang="es-MX"/>
        </a:p>
      </dgm:t>
    </dgm:pt>
    <dgm:pt modelId="{2EC7BE2F-5A72-4DDE-BF20-891F071FACC9}">
      <dgm:prSet phldrT="[Texto]" custT="1"/>
      <dgm:spPr/>
      <dgm:t>
        <a:bodyPr/>
        <a:lstStyle/>
        <a:p>
          <a:r>
            <a:rPr lang="es-MX" sz="1600" b="0" dirty="0" err="1" smtClean="0">
              <a:latin typeface="Arial Narrow" pitchFamily="34" charset="0"/>
            </a:rPr>
            <a:t>Yetta</a:t>
          </a:r>
          <a:r>
            <a:rPr lang="es-MX" sz="1600" b="0" dirty="0" smtClean="0">
              <a:latin typeface="Arial Narrow" pitchFamily="34" charset="0"/>
            </a:rPr>
            <a:t> </a:t>
          </a:r>
          <a:r>
            <a:rPr lang="es-MX" sz="1600" b="0" dirty="0" err="1" smtClean="0">
              <a:latin typeface="Arial Narrow" pitchFamily="34" charset="0"/>
            </a:rPr>
            <a:t>Goodman</a:t>
          </a:r>
          <a:endParaRPr lang="es-MX" sz="1600" b="0" dirty="0">
            <a:latin typeface="Arial Narrow" pitchFamily="34" charset="0"/>
          </a:endParaRPr>
        </a:p>
      </dgm:t>
    </dgm:pt>
    <dgm:pt modelId="{5988D3A5-7121-47B8-8FEA-E7EBE471B899}" type="parTrans" cxnId="{102D781A-1A6B-4CB0-BC6F-77419E539077}">
      <dgm:prSet/>
      <dgm:spPr/>
      <dgm:t>
        <a:bodyPr/>
        <a:lstStyle/>
        <a:p>
          <a:endParaRPr lang="es-MX"/>
        </a:p>
      </dgm:t>
    </dgm:pt>
    <dgm:pt modelId="{A437C029-0830-48FC-BA7A-C4E202F0D518}" type="sibTrans" cxnId="{102D781A-1A6B-4CB0-BC6F-77419E539077}">
      <dgm:prSet/>
      <dgm:spPr/>
      <dgm:t>
        <a:bodyPr/>
        <a:lstStyle/>
        <a:p>
          <a:endParaRPr lang="es-MX"/>
        </a:p>
      </dgm:t>
    </dgm:pt>
    <dgm:pt modelId="{67EBACE5-8C6E-47A0-A5F3-F86D29284F1E}">
      <dgm:prSet phldrT="[Texto]" custT="1"/>
      <dgm:spPr/>
      <dgm:t>
        <a:bodyPr/>
        <a:lstStyle/>
        <a:p>
          <a:r>
            <a:rPr lang="es-MX" sz="1600" dirty="0" smtClean="0">
              <a:latin typeface="Arial Narrow" pitchFamily="34" charset="0"/>
            </a:rPr>
            <a:t>Hábitos mentales del alumno.</a:t>
          </a:r>
          <a:endParaRPr lang="es-MX" sz="1600" dirty="0">
            <a:latin typeface="Arial Narrow" pitchFamily="34" charset="0"/>
          </a:endParaRPr>
        </a:p>
      </dgm:t>
    </dgm:pt>
    <dgm:pt modelId="{E0AA7FD9-770B-4B69-8C1E-146AEA21BC48}" type="parTrans" cxnId="{BD473794-F996-405B-9475-191A77B1D09A}">
      <dgm:prSet/>
      <dgm:spPr/>
      <dgm:t>
        <a:bodyPr/>
        <a:lstStyle/>
        <a:p>
          <a:endParaRPr lang="es-MX"/>
        </a:p>
      </dgm:t>
    </dgm:pt>
    <dgm:pt modelId="{9EE98A79-C946-4B21-962F-FF9AA58172C7}" type="sibTrans" cxnId="{BD473794-F996-405B-9475-191A77B1D09A}">
      <dgm:prSet/>
      <dgm:spPr/>
      <dgm:t>
        <a:bodyPr/>
        <a:lstStyle/>
        <a:p>
          <a:endParaRPr lang="es-MX"/>
        </a:p>
      </dgm:t>
    </dgm:pt>
    <dgm:pt modelId="{66928767-776C-484B-80D4-BC8504C9BB48}">
      <dgm:prSet phldrT="[Texto]" custT="1"/>
      <dgm:spPr/>
      <dgm:t>
        <a:bodyPr/>
        <a:lstStyle/>
        <a:p>
          <a:endParaRPr lang="es-MX" sz="1200" dirty="0">
            <a:latin typeface="Arial Narrow" pitchFamily="34" charset="0"/>
          </a:endParaRPr>
        </a:p>
      </dgm:t>
    </dgm:pt>
    <dgm:pt modelId="{DC1FE9E9-D65D-4F2C-9E0B-4A6EE688F523}" type="parTrans" cxnId="{67C6B0CA-ACDA-4CBB-9E6A-E9AA0219A950}">
      <dgm:prSet/>
      <dgm:spPr/>
      <dgm:t>
        <a:bodyPr/>
        <a:lstStyle/>
        <a:p>
          <a:endParaRPr lang="es-MX"/>
        </a:p>
      </dgm:t>
    </dgm:pt>
    <dgm:pt modelId="{F49C7D28-B48D-45F5-BEE7-B9B6746F828E}" type="sibTrans" cxnId="{67C6B0CA-ACDA-4CBB-9E6A-E9AA0219A950}">
      <dgm:prSet/>
      <dgm:spPr/>
      <dgm:t>
        <a:bodyPr/>
        <a:lstStyle/>
        <a:p>
          <a:endParaRPr lang="es-MX"/>
        </a:p>
      </dgm:t>
    </dgm:pt>
    <dgm:pt modelId="{434C7546-3758-4220-8C7C-3DFFF090CF10}">
      <dgm:prSet phldrT="[Texto]" custT="1"/>
      <dgm:spPr/>
      <dgm:t>
        <a:bodyPr/>
        <a:lstStyle/>
        <a:p>
          <a:r>
            <a:rPr lang="es-MX" sz="1600" dirty="0" smtClean="0">
              <a:latin typeface="Arial Narrow" pitchFamily="34" charset="0"/>
            </a:rPr>
            <a:t>Maestro como guía</a:t>
          </a:r>
          <a:endParaRPr lang="es-MX" sz="1600" dirty="0">
            <a:latin typeface="Arial Narrow" pitchFamily="34" charset="0"/>
          </a:endParaRPr>
        </a:p>
      </dgm:t>
    </dgm:pt>
    <dgm:pt modelId="{6EC9E3CF-A824-4127-9E1B-3F6C50E56CD0}" type="parTrans" cxnId="{4327B6FB-1B37-48B1-9C03-8CC91F079EDC}">
      <dgm:prSet/>
      <dgm:spPr/>
      <dgm:t>
        <a:bodyPr/>
        <a:lstStyle/>
        <a:p>
          <a:endParaRPr lang="es-MX"/>
        </a:p>
      </dgm:t>
    </dgm:pt>
    <dgm:pt modelId="{D0FF1160-7D21-4358-867A-9B28E089950F}" type="sibTrans" cxnId="{4327B6FB-1B37-48B1-9C03-8CC91F079EDC}">
      <dgm:prSet/>
      <dgm:spPr/>
      <dgm:t>
        <a:bodyPr/>
        <a:lstStyle/>
        <a:p>
          <a:endParaRPr lang="es-MX"/>
        </a:p>
      </dgm:t>
    </dgm:pt>
    <dgm:pt modelId="{2ACCA887-F9C5-44B3-BE5B-D3857A8516C8}">
      <dgm:prSet phldrT="[Texto]" custT="1"/>
      <dgm:spPr/>
      <dgm:t>
        <a:bodyPr/>
        <a:lstStyle/>
        <a:p>
          <a:r>
            <a:rPr lang="es-MX" sz="1600" dirty="0" smtClean="0">
              <a:latin typeface="Arial Narrow" pitchFamily="34" charset="0"/>
            </a:rPr>
            <a:t>Maestro como mentor</a:t>
          </a:r>
          <a:endParaRPr lang="es-MX" sz="1600" dirty="0">
            <a:latin typeface="Arial Narrow" pitchFamily="34" charset="0"/>
          </a:endParaRPr>
        </a:p>
      </dgm:t>
    </dgm:pt>
    <dgm:pt modelId="{0A767FE3-FDB8-4531-A4C3-CD2ABF9878C1}" type="parTrans" cxnId="{C4639F52-F352-473B-A22F-E0A23050F286}">
      <dgm:prSet/>
      <dgm:spPr/>
      <dgm:t>
        <a:bodyPr/>
        <a:lstStyle/>
        <a:p>
          <a:endParaRPr lang="es-MX"/>
        </a:p>
      </dgm:t>
    </dgm:pt>
    <dgm:pt modelId="{B16DA8C9-7198-45FD-A45A-3F82A385F3D2}" type="sibTrans" cxnId="{C4639F52-F352-473B-A22F-E0A23050F286}">
      <dgm:prSet/>
      <dgm:spPr/>
      <dgm:t>
        <a:bodyPr/>
        <a:lstStyle/>
        <a:p>
          <a:endParaRPr lang="es-MX"/>
        </a:p>
      </dgm:t>
    </dgm:pt>
    <dgm:pt modelId="{6218834C-7B1B-4D29-BB80-AA88EC4EA411}">
      <dgm:prSet phldrT="[Texto]" custT="1"/>
      <dgm:spPr/>
      <dgm:t>
        <a:bodyPr/>
        <a:lstStyle/>
        <a:p>
          <a:r>
            <a:rPr lang="es-MX" sz="1600" dirty="0" smtClean="0">
              <a:latin typeface="Arial Narrow" pitchFamily="34" charset="0"/>
            </a:rPr>
            <a:t>Aprendizaje significativo</a:t>
          </a:r>
          <a:endParaRPr lang="es-MX" sz="1600" dirty="0">
            <a:latin typeface="Arial Narrow" pitchFamily="34" charset="0"/>
          </a:endParaRPr>
        </a:p>
      </dgm:t>
    </dgm:pt>
    <dgm:pt modelId="{6293D94E-F8D9-48D9-9D69-10369C8E4A7E}" type="parTrans" cxnId="{9FD684FA-A331-4EBB-89B4-BAF8C2ADD5E8}">
      <dgm:prSet/>
      <dgm:spPr/>
      <dgm:t>
        <a:bodyPr/>
        <a:lstStyle/>
        <a:p>
          <a:endParaRPr lang="es-MX"/>
        </a:p>
      </dgm:t>
    </dgm:pt>
    <dgm:pt modelId="{C449372C-A07B-4B8A-AE20-9AE10B39863C}" type="sibTrans" cxnId="{9FD684FA-A331-4EBB-89B4-BAF8C2ADD5E8}">
      <dgm:prSet/>
      <dgm:spPr/>
      <dgm:t>
        <a:bodyPr/>
        <a:lstStyle/>
        <a:p>
          <a:endParaRPr lang="es-MX"/>
        </a:p>
      </dgm:t>
    </dgm:pt>
    <dgm:pt modelId="{4A64699B-8560-4524-99EB-54B3986C8116}" type="pres">
      <dgm:prSet presAssocID="{E0903485-FC98-4968-B8D2-0666971BA417}" presName="cycleMatrixDiagram" presStyleCnt="0">
        <dgm:presLayoutVars>
          <dgm:chMax val="1"/>
          <dgm:dir/>
          <dgm:animLvl val="lvl"/>
          <dgm:resizeHandles val="exact"/>
        </dgm:presLayoutVars>
      </dgm:prSet>
      <dgm:spPr/>
      <dgm:t>
        <a:bodyPr/>
        <a:lstStyle/>
        <a:p>
          <a:endParaRPr lang="es-MX"/>
        </a:p>
      </dgm:t>
    </dgm:pt>
    <dgm:pt modelId="{B8294172-31DB-4F23-B021-7C0D04EF403B}" type="pres">
      <dgm:prSet presAssocID="{E0903485-FC98-4968-B8D2-0666971BA417}" presName="children" presStyleCnt="0"/>
      <dgm:spPr/>
      <dgm:t>
        <a:bodyPr/>
        <a:lstStyle/>
        <a:p>
          <a:endParaRPr lang="es-MX"/>
        </a:p>
      </dgm:t>
    </dgm:pt>
    <dgm:pt modelId="{E458147A-ABE9-4528-9386-1A3D585ACDB6}" type="pres">
      <dgm:prSet presAssocID="{E0903485-FC98-4968-B8D2-0666971BA417}" presName="child1group" presStyleCnt="0"/>
      <dgm:spPr/>
      <dgm:t>
        <a:bodyPr/>
        <a:lstStyle/>
        <a:p>
          <a:endParaRPr lang="es-MX"/>
        </a:p>
      </dgm:t>
    </dgm:pt>
    <dgm:pt modelId="{22F07433-E588-4482-B1E3-A29AA52005D8}" type="pres">
      <dgm:prSet presAssocID="{E0903485-FC98-4968-B8D2-0666971BA417}" presName="child1" presStyleLbl="bgAcc1" presStyleIdx="0" presStyleCnt="4" custScaleX="109994" custScaleY="113992" custLinFactNeighborX="-23150"/>
      <dgm:spPr/>
      <dgm:t>
        <a:bodyPr/>
        <a:lstStyle/>
        <a:p>
          <a:endParaRPr lang="es-MX"/>
        </a:p>
      </dgm:t>
    </dgm:pt>
    <dgm:pt modelId="{BA933542-79AF-4907-9CBC-5B12CBF0F5E2}" type="pres">
      <dgm:prSet presAssocID="{E0903485-FC98-4968-B8D2-0666971BA417}" presName="child1Text" presStyleLbl="bgAcc1" presStyleIdx="0" presStyleCnt="4">
        <dgm:presLayoutVars>
          <dgm:bulletEnabled val="1"/>
        </dgm:presLayoutVars>
      </dgm:prSet>
      <dgm:spPr/>
      <dgm:t>
        <a:bodyPr/>
        <a:lstStyle/>
        <a:p>
          <a:endParaRPr lang="es-MX"/>
        </a:p>
      </dgm:t>
    </dgm:pt>
    <dgm:pt modelId="{4302C2E2-7E25-41FA-A777-7C82CAA16A1A}" type="pres">
      <dgm:prSet presAssocID="{E0903485-FC98-4968-B8D2-0666971BA417}" presName="child2group" presStyleCnt="0"/>
      <dgm:spPr/>
      <dgm:t>
        <a:bodyPr/>
        <a:lstStyle/>
        <a:p>
          <a:endParaRPr lang="es-MX"/>
        </a:p>
      </dgm:t>
    </dgm:pt>
    <dgm:pt modelId="{CF4403DD-1449-4F24-AD08-FAD82CD9A588}" type="pres">
      <dgm:prSet presAssocID="{E0903485-FC98-4968-B8D2-0666971BA417}" presName="child2" presStyleLbl="bgAcc1" presStyleIdx="1" presStyleCnt="4" custScaleX="121043" custLinFactNeighborX="14062"/>
      <dgm:spPr/>
      <dgm:t>
        <a:bodyPr/>
        <a:lstStyle/>
        <a:p>
          <a:endParaRPr lang="es-MX"/>
        </a:p>
      </dgm:t>
    </dgm:pt>
    <dgm:pt modelId="{2AB07A43-E543-46FD-A20F-F2030C79324E}" type="pres">
      <dgm:prSet presAssocID="{E0903485-FC98-4968-B8D2-0666971BA417}" presName="child2Text" presStyleLbl="bgAcc1" presStyleIdx="1" presStyleCnt="4">
        <dgm:presLayoutVars>
          <dgm:bulletEnabled val="1"/>
        </dgm:presLayoutVars>
      </dgm:prSet>
      <dgm:spPr/>
      <dgm:t>
        <a:bodyPr/>
        <a:lstStyle/>
        <a:p>
          <a:endParaRPr lang="es-MX"/>
        </a:p>
      </dgm:t>
    </dgm:pt>
    <dgm:pt modelId="{3895BC91-FA45-48DA-9888-6C54C42D7997}" type="pres">
      <dgm:prSet presAssocID="{E0903485-FC98-4968-B8D2-0666971BA417}" presName="child3group" presStyleCnt="0"/>
      <dgm:spPr/>
      <dgm:t>
        <a:bodyPr/>
        <a:lstStyle/>
        <a:p>
          <a:endParaRPr lang="es-MX"/>
        </a:p>
      </dgm:t>
    </dgm:pt>
    <dgm:pt modelId="{BDF2FF91-0181-4838-9D76-CBC7CAAFEC34}" type="pres">
      <dgm:prSet presAssocID="{E0903485-FC98-4968-B8D2-0666971BA417}" presName="child3" presStyleLbl="bgAcc1" presStyleIdx="2" presStyleCnt="4" custScaleX="123597" custLinFactNeighborX="13167"/>
      <dgm:spPr/>
      <dgm:t>
        <a:bodyPr/>
        <a:lstStyle/>
        <a:p>
          <a:endParaRPr lang="es-MX"/>
        </a:p>
      </dgm:t>
    </dgm:pt>
    <dgm:pt modelId="{88913123-6E98-459A-96B9-3EB1C41127CC}" type="pres">
      <dgm:prSet presAssocID="{E0903485-FC98-4968-B8D2-0666971BA417}" presName="child3Text" presStyleLbl="bgAcc1" presStyleIdx="2" presStyleCnt="4">
        <dgm:presLayoutVars>
          <dgm:bulletEnabled val="1"/>
        </dgm:presLayoutVars>
      </dgm:prSet>
      <dgm:spPr/>
      <dgm:t>
        <a:bodyPr/>
        <a:lstStyle/>
        <a:p>
          <a:endParaRPr lang="es-MX"/>
        </a:p>
      </dgm:t>
    </dgm:pt>
    <dgm:pt modelId="{5E5A7F4B-4F69-436C-8111-F2BF0573E79B}" type="pres">
      <dgm:prSet presAssocID="{E0903485-FC98-4968-B8D2-0666971BA417}" presName="child4group" presStyleCnt="0"/>
      <dgm:spPr/>
      <dgm:t>
        <a:bodyPr/>
        <a:lstStyle/>
        <a:p>
          <a:endParaRPr lang="es-MX"/>
        </a:p>
      </dgm:t>
    </dgm:pt>
    <dgm:pt modelId="{9655A3E8-B3A3-4F3E-823E-0EE709A367F4}" type="pres">
      <dgm:prSet presAssocID="{E0903485-FC98-4968-B8D2-0666971BA417}" presName="child4" presStyleLbl="bgAcc1" presStyleIdx="3" presStyleCnt="4" custLinFactNeighborX="-9923"/>
      <dgm:spPr/>
      <dgm:t>
        <a:bodyPr/>
        <a:lstStyle/>
        <a:p>
          <a:endParaRPr lang="es-MX"/>
        </a:p>
      </dgm:t>
    </dgm:pt>
    <dgm:pt modelId="{230DD917-F8D9-4355-8975-FC30DBF8CF6B}" type="pres">
      <dgm:prSet presAssocID="{E0903485-FC98-4968-B8D2-0666971BA417}" presName="child4Text" presStyleLbl="bgAcc1" presStyleIdx="3" presStyleCnt="4">
        <dgm:presLayoutVars>
          <dgm:bulletEnabled val="1"/>
        </dgm:presLayoutVars>
      </dgm:prSet>
      <dgm:spPr/>
      <dgm:t>
        <a:bodyPr/>
        <a:lstStyle/>
        <a:p>
          <a:endParaRPr lang="es-MX"/>
        </a:p>
      </dgm:t>
    </dgm:pt>
    <dgm:pt modelId="{151B46F1-C5E9-4242-9063-D2D0139CBCEA}" type="pres">
      <dgm:prSet presAssocID="{E0903485-FC98-4968-B8D2-0666971BA417}" presName="childPlaceholder" presStyleCnt="0"/>
      <dgm:spPr/>
      <dgm:t>
        <a:bodyPr/>
        <a:lstStyle/>
        <a:p>
          <a:endParaRPr lang="es-MX"/>
        </a:p>
      </dgm:t>
    </dgm:pt>
    <dgm:pt modelId="{BCA4B3C5-60BB-4356-AFBF-34478F45C000}" type="pres">
      <dgm:prSet presAssocID="{E0903485-FC98-4968-B8D2-0666971BA417}" presName="circle" presStyleCnt="0"/>
      <dgm:spPr/>
      <dgm:t>
        <a:bodyPr/>
        <a:lstStyle/>
        <a:p>
          <a:endParaRPr lang="es-MX"/>
        </a:p>
      </dgm:t>
    </dgm:pt>
    <dgm:pt modelId="{F55AFFB5-B69E-457C-80AC-A58D803FFCF9}" type="pres">
      <dgm:prSet presAssocID="{E0903485-FC98-4968-B8D2-0666971BA417}" presName="quadrant1" presStyleLbl="node1" presStyleIdx="0" presStyleCnt="4" custScaleX="99983">
        <dgm:presLayoutVars>
          <dgm:chMax val="1"/>
          <dgm:bulletEnabled val="1"/>
        </dgm:presLayoutVars>
      </dgm:prSet>
      <dgm:spPr/>
      <dgm:t>
        <a:bodyPr/>
        <a:lstStyle/>
        <a:p>
          <a:endParaRPr lang="es-MX"/>
        </a:p>
      </dgm:t>
    </dgm:pt>
    <dgm:pt modelId="{BF0CA84C-D9AB-4881-9555-C3EB9168E972}" type="pres">
      <dgm:prSet presAssocID="{E0903485-FC98-4968-B8D2-0666971BA417}" presName="quadrant2" presStyleLbl="node1" presStyleIdx="1" presStyleCnt="4">
        <dgm:presLayoutVars>
          <dgm:chMax val="1"/>
          <dgm:bulletEnabled val="1"/>
        </dgm:presLayoutVars>
      </dgm:prSet>
      <dgm:spPr/>
      <dgm:t>
        <a:bodyPr/>
        <a:lstStyle/>
        <a:p>
          <a:endParaRPr lang="es-MX"/>
        </a:p>
      </dgm:t>
    </dgm:pt>
    <dgm:pt modelId="{D25B8576-282A-4DEE-BC3C-43D4E3843536}" type="pres">
      <dgm:prSet presAssocID="{E0903485-FC98-4968-B8D2-0666971BA417}" presName="quadrant3" presStyleLbl="node1" presStyleIdx="2" presStyleCnt="4">
        <dgm:presLayoutVars>
          <dgm:chMax val="1"/>
          <dgm:bulletEnabled val="1"/>
        </dgm:presLayoutVars>
      </dgm:prSet>
      <dgm:spPr/>
      <dgm:t>
        <a:bodyPr/>
        <a:lstStyle/>
        <a:p>
          <a:endParaRPr lang="es-MX"/>
        </a:p>
      </dgm:t>
    </dgm:pt>
    <dgm:pt modelId="{6AEF1C09-6596-4E85-89E9-5C3904941EB8}" type="pres">
      <dgm:prSet presAssocID="{E0903485-FC98-4968-B8D2-0666971BA417}" presName="quadrant4" presStyleLbl="node1" presStyleIdx="3" presStyleCnt="4">
        <dgm:presLayoutVars>
          <dgm:chMax val="1"/>
          <dgm:bulletEnabled val="1"/>
        </dgm:presLayoutVars>
      </dgm:prSet>
      <dgm:spPr/>
      <dgm:t>
        <a:bodyPr/>
        <a:lstStyle/>
        <a:p>
          <a:endParaRPr lang="es-MX"/>
        </a:p>
      </dgm:t>
    </dgm:pt>
    <dgm:pt modelId="{1B3C9DAC-0A31-4936-BC62-AFC734DC7C39}" type="pres">
      <dgm:prSet presAssocID="{E0903485-FC98-4968-B8D2-0666971BA417}" presName="quadrantPlaceholder" presStyleCnt="0"/>
      <dgm:spPr/>
      <dgm:t>
        <a:bodyPr/>
        <a:lstStyle/>
        <a:p>
          <a:endParaRPr lang="es-MX"/>
        </a:p>
      </dgm:t>
    </dgm:pt>
    <dgm:pt modelId="{C117E5F1-046F-400D-886D-106B45ED276B}" type="pres">
      <dgm:prSet presAssocID="{E0903485-FC98-4968-B8D2-0666971BA417}" presName="center1" presStyleLbl="fgShp" presStyleIdx="0" presStyleCnt="2"/>
      <dgm:spPr/>
      <dgm:t>
        <a:bodyPr/>
        <a:lstStyle/>
        <a:p>
          <a:endParaRPr lang="es-MX"/>
        </a:p>
      </dgm:t>
    </dgm:pt>
    <dgm:pt modelId="{B67862A4-E706-4D24-B3DE-F37101D061C0}" type="pres">
      <dgm:prSet presAssocID="{E0903485-FC98-4968-B8D2-0666971BA417}" presName="center2" presStyleLbl="fgShp" presStyleIdx="1" presStyleCnt="2"/>
      <dgm:spPr/>
      <dgm:t>
        <a:bodyPr/>
        <a:lstStyle/>
        <a:p>
          <a:endParaRPr lang="es-MX"/>
        </a:p>
      </dgm:t>
    </dgm:pt>
  </dgm:ptLst>
  <dgm:cxnLst>
    <dgm:cxn modelId="{BFE5CA42-86B5-4457-A8AD-19D6D58C93C0}" type="presOf" srcId="{434C7546-3758-4220-8C7C-3DFFF090CF10}" destId="{BDF2FF91-0181-4838-9D76-CBC7CAAFEC34}" srcOrd="0" destOrd="1" presId="urn:microsoft.com/office/officeart/2005/8/layout/cycle4#1"/>
    <dgm:cxn modelId="{BE3A36D3-0180-46F2-89C5-9669902D6E9C}" type="presOf" srcId="{93C5D2AE-59C6-41E8-9A13-925FE88EBA2F}" destId="{22F07433-E588-4482-B1E3-A29AA52005D8}" srcOrd="0" destOrd="0" presId="urn:microsoft.com/office/officeart/2005/8/layout/cycle4#1"/>
    <dgm:cxn modelId="{F1BB9E12-03AB-4D43-8F91-E68E4445AC69}" type="presOf" srcId="{CEAE23F0-8A94-4011-A689-935CB18E12F1}" destId="{BA933542-79AF-4907-9CBC-5B12CBF0F5E2}" srcOrd="1" destOrd="4" presId="urn:microsoft.com/office/officeart/2005/8/layout/cycle4#1"/>
    <dgm:cxn modelId="{F20BA237-6DC4-4B0E-800F-916E9F56DA90}" type="presOf" srcId="{4F325A81-36C4-4F00-8FC7-A050AEC4770A}" destId="{22F07433-E588-4482-B1E3-A29AA52005D8}" srcOrd="0" destOrd="3" presId="urn:microsoft.com/office/officeart/2005/8/layout/cycle4#1"/>
    <dgm:cxn modelId="{BD473794-F996-405B-9475-191A77B1D09A}" srcId="{9405F2A0-FCDF-4563-95E4-7ED60319E3E2}" destId="{67EBACE5-8C6E-47A0-A5F3-F86D29284F1E}" srcOrd="1" destOrd="0" parTransId="{E0AA7FD9-770B-4B69-8C1E-146AEA21BC48}" sibTransId="{9EE98A79-C946-4B21-962F-FF9AA58172C7}"/>
    <dgm:cxn modelId="{265ABADC-6A99-4D58-B23F-0D0E9C13F6F9}" type="presOf" srcId="{67EBACE5-8C6E-47A0-A5F3-F86D29284F1E}" destId="{CF4403DD-1449-4F24-AD08-FAD82CD9A588}" srcOrd="0" destOrd="1" presId="urn:microsoft.com/office/officeart/2005/8/layout/cycle4#1"/>
    <dgm:cxn modelId="{7AAD4B09-5081-48F6-8A15-4FBB40366424}" srcId="{597F9999-4C71-4A06-AF78-BB67CDB6B365}" destId="{D9F12C39-9DE4-4825-9E3E-1585932BF04B}" srcOrd="1" destOrd="0" parTransId="{B7183995-EEAA-48AF-9D68-D725B68DB3D5}" sibTransId="{18687458-A48F-4CFA-A956-C0FD18F1B761}"/>
    <dgm:cxn modelId="{D8B767BF-2EEC-44E7-8C10-7C38BADA2CA9}" type="presOf" srcId="{E0903485-FC98-4968-B8D2-0666971BA417}" destId="{4A64699B-8560-4524-99EB-54B3986C8116}" srcOrd="0" destOrd="0" presId="urn:microsoft.com/office/officeart/2005/8/layout/cycle4#1"/>
    <dgm:cxn modelId="{F768222A-2FB8-4567-A8E3-3E6750DE1C05}" type="presOf" srcId="{67EBACE5-8C6E-47A0-A5F3-F86D29284F1E}" destId="{2AB07A43-E543-46FD-A20F-F2030C79324E}" srcOrd="1" destOrd="1" presId="urn:microsoft.com/office/officeart/2005/8/layout/cycle4#1"/>
    <dgm:cxn modelId="{46FE3D62-BCA7-4350-A2D2-15C1C3B32A0E}" type="presOf" srcId="{483C833D-6433-4AE9-BD34-062E564C5CB9}" destId="{BA933542-79AF-4907-9CBC-5B12CBF0F5E2}" srcOrd="1" destOrd="2" presId="urn:microsoft.com/office/officeart/2005/8/layout/cycle4#1"/>
    <dgm:cxn modelId="{251860F0-2B23-496B-88E7-DE02F0FF8B19}" type="presOf" srcId="{6218834C-7B1B-4D29-BB80-AA88EC4EA411}" destId="{9655A3E8-B3A3-4F3E-823E-0EE709A367F4}" srcOrd="0" destOrd="1" presId="urn:microsoft.com/office/officeart/2005/8/layout/cycle4#1"/>
    <dgm:cxn modelId="{EDEB46CB-6104-44EB-B00A-6EED23171A7B}" type="presOf" srcId="{A4803EB8-F29B-4E78-B9F6-D7D467D0F2CA}" destId="{9655A3E8-B3A3-4F3E-823E-0EE709A367F4}" srcOrd="0" destOrd="0" presId="urn:microsoft.com/office/officeart/2005/8/layout/cycle4#1"/>
    <dgm:cxn modelId="{7EB0178F-C07C-49CF-B7B1-A10DFFBBA091}" type="presOf" srcId="{9405F2A0-FCDF-4563-95E4-7ED60319E3E2}" destId="{BF0CA84C-D9AB-4881-9555-C3EB9168E972}" srcOrd="0" destOrd="0" presId="urn:microsoft.com/office/officeart/2005/8/layout/cycle4#1"/>
    <dgm:cxn modelId="{F6AF36FD-C791-4039-979C-10ABD6A7F09B}" type="presOf" srcId="{66928767-776C-484B-80D4-BC8504C9BB48}" destId="{2AB07A43-E543-46FD-A20F-F2030C79324E}" srcOrd="1" destOrd="2" presId="urn:microsoft.com/office/officeart/2005/8/layout/cycle4#1"/>
    <dgm:cxn modelId="{4327B6FB-1B37-48B1-9C03-8CC91F079EDC}" srcId="{D2DA07E3-36EC-4821-95F6-D7A3EE3F79EE}" destId="{434C7546-3758-4220-8C7C-3DFFF090CF10}" srcOrd="1" destOrd="0" parTransId="{6EC9E3CF-A824-4127-9E1B-3F6C50E56CD0}" sibTransId="{D0FF1160-7D21-4358-867A-9B28E089950F}"/>
    <dgm:cxn modelId="{928A7974-13AC-479D-80CE-DBCE65CF34A1}" srcId="{E0903485-FC98-4968-B8D2-0666971BA417}" destId="{D2DA07E3-36EC-4821-95F6-D7A3EE3F79EE}" srcOrd="2" destOrd="0" parTransId="{9B3D3E34-2920-4705-BF36-89383731408B}" sibTransId="{AD0DF196-C907-4E0D-800F-E24BE2955B48}"/>
    <dgm:cxn modelId="{B811B84D-2D88-4A59-9C27-CF7720865B95}" srcId="{EAFD86A4-67C3-487E-8E56-D90ED898B56A}" destId="{A4803EB8-F29B-4E78-B9F6-D7D467D0F2CA}" srcOrd="0" destOrd="0" parTransId="{9E405DFC-3BB9-4C06-B3BE-05B140DA85EF}" sibTransId="{04540DDB-0753-47B2-A48B-E48443D1587A}"/>
    <dgm:cxn modelId="{8598EAA0-DD40-47D4-A0FE-92B5EA7B8B4D}" type="presOf" srcId="{2EC7BE2F-5A72-4DDE-BF20-891F071FACC9}" destId="{22F07433-E588-4482-B1E3-A29AA52005D8}" srcOrd="0" destOrd="5" presId="urn:microsoft.com/office/officeart/2005/8/layout/cycle4#1"/>
    <dgm:cxn modelId="{86CD05F4-2143-4E50-A7D7-799FB9135B63}" srcId="{E0903485-FC98-4968-B8D2-0666971BA417}" destId="{597F9999-4C71-4A06-AF78-BB67CDB6B365}" srcOrd="0" destOrd="0" parTransId="{01BB0BE5-3433-43D5-834F-C7F8E342AE12}" sibTransId="{580463BA-9E29-4C57-9C6A-56035C82235C}"/>
    <dgm:cxn modelId="{CCC87B9C-F117-4A21-B87F-370B58679D11}" srcId="{E0903485-FC98-4968-B8D2-0666971BA417}" destId="{9405F2A0-FCDF-4563-95E4-7ED60319E3E2}" srcOrd="1" destOrd="0" parTransId="{EF6FDA8E-0310-4548-97F3-3EE9FE8BFE2C}" sibTransId="{9B8E673F-8CE2-487C-8A05-D87F254EA011}"/>
    <dgm:cxn modelId="{79FD5E53-4871-4EC4-90D4-83291F08EA69}" type="presOf" srcId="{5AEFDDF3-D8C3-4D51-AC93-9333A58CA3C4}" destId="{88913123-6E98-459A-96B9-3EB1C41127CC}" srcOrd="1" destOrd="0" presId="urn:microsoft.com/office/officeart/2005/8/layout/cycle4#1"/>
    <dgm:cxn modelId="{4273AE37-9067-44FB-B070-C14BD5E41311}" type="presOf" srcId="{6218834C-7B1B-4D29-BB80-AA88EC4EA411}" destId="{230DD917-F8D9-4355-8975-FC30DBF8CF6B}" srcOrd="1" destOrd="1" presId="urn:microsoft.com/office/officeart/2005/8/layout/cycle4#1"/>
    <dgm:cxn modelId="{B1656008-3495-4294-86DA-F893562F020C}" srcId="{597F9999-4C71-4A06-AF78-BB67CDB6B365}" destId="{483C833D-6433-4AE9-BD34-062E564C5CB9}" srcOrd="2" destOrd="0" parTransId="{ED3796F2-3475-463D-8634-212491C41247}" sibTransId="{0F029814-51E5-4787-AB96-709F0CD9F436}"/>
    <dgm:cxn modelId="{E323C6F1-C64D-4459-AF87-FBE5184EBFCC}" type="presOf" srcId="{4F325A81-36C4-4F00-8FC7-A050AEC4770A}" destId="{BA933542-79AF-4907-9CBC-5B12CBF0F5E2}" srcOrd="1" destOrd="3" presId="urn:microsoft.com/office/officeart/2005/8/layout/cycle4#1"/>
    <dgm:cxn modelId="{7EEFBF33-E0E9-4DD4-BC45-36948A808CAE}" type="presOf" srcId="{483C833D-6433-4AE9-BD34-062E564C5CB9}" destId="{22F07433-E588-4482-B1E3-A29AA52005D8}" srcOrd="0" destOrd="2" presId="urn:microsoft.com/office/officeart/2005/8/layout/cycle4#1"/>
    <dgm:cxn modelId="{4FE80DA7-CF45-4046-85FE-9CA7A87B1BDD}" srcId="{D2DA07E3-36EC-4821-95F6-D7A3EE3F79EE}" destId="{5AEFDDF3-D8C3-4D51-AC93-9333A58CA3C4}" srcOrd="0" destOrd="0" parTransId="{F2AEA114-B0E9-4E8F-B5F8-F87A2A3B4849}" sibTransId="{2EF38E05-50F6-4BC9-8DD1-AE7E86799C92}"/>
    <dgm:cxn modelId="{67C6B0CA-ACDA-4CBB-9E6A-E9AA0219A950}" srcId="{9405F2A0-FCDF-4563-95E4-7ED60319E3E2}" destId="{66928767-776C-484B-80D4-BC8504C9BB48}" srcOrd="2" destOrd="0" parTransId="{DC1FE9E9-D65D-4F2C-9E0B-4A6EE688F523}" sibTransId="{F49C7D28-B48D-45F5-BEE7-B9B6746F828E}"/>
    <dgm:cxn modelId="{159A14D5-1B2D-4C39-8944-43007551AD2A}" type="presOf" srcId="{2ACCA887-F9C5-44B3-BE5B-D3857A8516C8}" destId="{BDF2FF91-0181-4838-9D76-CBC7CAAFEC34}" srcOrd="0" destOrd="2" presId="urn:microsoft.com/office/officeart/2005/8/layout/cycle4#1"/>
    <dgm:cxn modelId="{C67983FE-F752-46F6-9AE3-10631666B8A8}" type="presOf" srcId="{1FA9D078-F666-446A-98D6-64DC8F72B67B}" destId="{2AB07A43-E543-46FD-A20F-F2030C79324E}" srcOrd="1" destOrd="0" presId="urn:microsoft.com/office/officeart/2005/8/layout/cycle4#1"/>
    <dgm:cxn modelId="{11154954-7E8F-4876-8FED-44A829CDF041}" type="presOf" srcId="{D9F12C39-9DE4-4825-9E3E-1585932BF04B}" destId="{22F07433-E588-4482-B1E3-A29AA52005D8}" srcOrd="0" destOrd="1" presId="urn:microsoft.com/office/officeart/2005/8/layout/cycle4#1"/>
    <dgm:cxn modelId="{FD6BC1F2-804D-40CB-B6C7-7E0E9B30D229}" srcId="{E0903485-FC98-4968-B8D2-0666971BA417}" destId="{EAFD86A4-67C3-487E-8E56-D90ED898B56A}" srcOrd="3" destOrd="0" parTransId="{0D819941-F93F-46DC-9E0F-493C80563DAC}" sibTransId="{00AD6391-E2A8-46E8-984B-1909C1C9CA6C}"/>
    <dgm:cxn modelId="{7AB12701-DA20-4F34-A191-AA00895CB991}" type="presOf" srcId="{93C5D2AE-59C6-41E8-9A13-925FE88EBA2F}" destId="{BA933542-79AF-4907-9CBC-5B12CBF0F5E2}" srcOrd="1" destOrd="0" presId="urn:microsoft.com/office/officeart/2005/8/layout/cycle4#1"/>
    <dgm:cxn modelId="{CE02B486-53E7-4DD3-A03B-244E2EF6F74C}" type="presOf" srcId="{D9F12C39-9DE4-4825-9E3E-1585932BF04B}" destId="{BA933542-79AF-4907-9CBC-5B12CBF0F5E2}" srcOrd="1" destOrd="1" presId="urn:microsoft.com/office/officeart/2005/8/layout/cycle4#1"/>
    <dgm:cxn modelId="{9FD684FA-A331-4EBB-89B4-BAF8C2ADD5E8}" srcId="{EAFD86A4-67C3-487E-8E56-D90ED898B56A}" destId="{6218834C-7B1B-4D29-BB80-AA88EC4EA411}" srcOrd="1" destOrd="0" parTransId="{6293D94E-F8D9-48D9-9D69-10369C8E4A7E}" sibTransId="{C449372C-A07B-4B8A-AE20-9AE10B39863C}"/>
    <dgm:cxn modelId="{EBA4E13E-2BED-441F-AE58-A07907495A25}" type="presOf" srcId="{A4803EB8-F29B-4E78-B9F6-D7D467D0F2CA}" destId="{230DD917-F8D9-4355-8975-FC30DBF8CF6B}" srcOrd="1" destOrd="0" presId="urn:microsoft.com/office/officeart/2005/8/layout/cycle4#1"/>
    <dgm:cxn modelId="{86B0BB11-4EB9-41EA-80D5-675E1BF4CB37}" type="presOf" srcId="{434C7546-3758-4220-8C7C-3DFFF090CF10}" destId="{88913123-6E98-459A-96B9-3EB1C41127CC}" srcOrd="1" destOrd="1" presId="urn:microsoft.com/office/officeart/2005/8/layout/cycle4#1"/>
    <dgm:cxn modelId="{D9A7E5EC-2BD9-4513-8ED0-6D71BB7A3CAD}" srcId="{9405F2A0-FCDF-4563-95E4-7ED60319E3E2}" destId="{1FA9D078-F666-446A-98D6-64DC8F72B67B}" srcOrd="0" destOrd="0" parTransId="{FC12E796-1CB4-4B9D-83ED-341799901553}" sibTransId="{945279A6-A1C8-4C2C-AF48-BBEDDED8E286}"/>
    <dgm:cxn modelId="{BD2F2B0B-0F5B-4CB0-868A-66580F7D062B}" type="presOf" srcId="{1FA9D078-F666-446A-98D6-64DC8F72B67B}" destId="{CF4403DD-1449-4F24-AD08-FAD82CD9A588}" srcOrd="0" destOrd="0" presId="urn:microsoft.com/office/officeart/2005/8/layout/cycle4#1"/>
    <dgm:cxn modelId="{98001710-D214-4B33-95AF-04B58BB178E3}" type="presOf" srcId="{EAFD86A4-67C3-487E-8E56-D90ED898B56A}" destId="{6AEF1C09-6596-4E85-89E9-5C3904941EB8}" srcOrd="0" destOrd="0" presId="urn:microsoft.com/office/officeart/2005/8/layout/cycle4#1"/>
    <dgm:cxn modelId="{04AD0CA5-93E5-4F1B-8072-9F41292E096B}" type="presOf" srcId="{597F9999-4C71-4A06-AF78-BB67CDB6B365}" destId="{F55AFFB5-B69E-457C-80AC-A58D803FFCF9}" srcOrd="0" destOrd="0" presId="urn:microsoft.com/office/officeart/2005/8/layout/cycle4#1"/>
    <dgm:cxn modelId="{D30F7842-AFEA-49FD-B9AF-2283B6599812}" type="presOf" srcId="{2ACCA887-F9C5-44B3-BE5B-D3857A8516C8}" destId="{88913123-6E98-459A-96B9-3EB1C41127CC}" srcOrd="1" destOrd="2" presId="urn:microsoft.com/office/officeart/2005/8/layout/cycle4#1"/>
    <dgm:cxn modelId="{19F91D27-9D53-415F-9F3A-DEF706FD739E}" type="presOf" srcId="{D2DA07E3-36EC-4821-95F6-D7A3EE3F79EE}" destId="{D25B8576-282A-4DEE-BC3C-43D4E3843536}" srcOrd="0" destOrd="0" presId="urn:microsoft.com/office/officeart/2005/8/layout/cycle4#1"/>
    <dgm:cxn modelId="{B4ED3F81-7F58-4753-837C-51AE0572348E}" type="presOf" srcId="{2EC7BE2F-5A72-4DDE-BF20-891F071FACC9}" destId="{BA933542-79AF-4907-9CBC-5B12CBF0F5E2}" srcOrd="1" destOrd="5" presId="urn:microsoft.com/office/officeart/2005/8/layout/cycle4#1"/>
    <dgm:cxn modelId="{D23B796E-6BCA-46FD-B254-27BC7D6F32BC}" type="presOf" srcId="{66928767-776C-484B-80D4-BC8504C9BB48}" destId="{CF4403DD-1449-4F24-AD08-FAD82CD9A588}" srcOrd="0" destOrd="2" presId="urn:microsoft.com/office/officeart/2005/8/layout/cycle4#1"/>
    <dgm:cxn modelId="{7EF4CB21-6D41-4F89-B74F-A02269D2C490}" srcId="{597F9999-4C71-4A06-AF78-BB67CDB6B365}" destId="{CEAE23F0-8A94-4011-A689-935CB18E12F1}" srcOrd="4" destOrd="0" parTransId="{C97B52D8-906F-4C44-B6AD-E5F9A46BCAB5}" sibTransId="{3EF90235-1D6F-48BC-A23C-16BAFA083AFF}"/>
    <dgm:cxn modelId="{BCFDAE15-8C33-4C0E-8365-125B843312B6}" srcId="{597F9999-4C71-4A06-AF78-BB67CDB6B365}" destId="{4F325A81-36C4-4F00-8FC7-A050AEC4770A}" srcOrd="3" destOrd="0" parTransId="{912158AB-9557-4AFC-A1FB-D2BD14DDC037}" sibTransId="{91C95A62-661A-4197-8930-526D89DF5CF8}"/>
    <dgm:cxn modelId="{C4639F52-F352-473B-A22F-E0A23050F286}" srcId="{D2DA07E3-36EC-4821-95F6-D7A3EE3F79EE}" destId="{2ACCA887-F9C5-44B3-BE5B-D3857A8516C8}" srcOrd="2" destOrd="0" parTransId="{0A767FE3-FDB8-4531-A4C3-CD2ABF9878C1}" sibTransId="{B16DA8C9-7198-45FD-A45A-3F82A385F3D2}"/>
    <dgm:cxn modelId="{43B19C76-3780-4691-867A-00FA758BAC59}" type="presOf" srcId="{CEAE23F0-8A94-4011-A689-935CB18E12F1}" destId="{22F07433-E588-4482-B1E3-A29AA52005D8}" srcOrd="0" destOrd="4" presId="urn:microsoft.com/office/officeart/2005/8/layout/cycle4#1"/>
    <dgm:cxn modelId="{B83449BE-7E11-40CA-BA96-5687ADB5BB83}" type="presOf" srcId="{5AEFDDF3-D8C3-4D51-AC93-9333A58CA3C4}" destId="{BDF2FF91-0181-4838-9D76-CBC7CAAFEC34}" srcOrd="0" destOrd="0" presId="urn:microsoft.com/office/officeart/2005/8/layout/cycle4#1"/>
    <dgm:cxn modelId="{102D781A-1A6B-4CB0-BC6F-77419E539077}" srcId="{597F9999-4C71-4A06-AF78-BB67CDB6B365}" destId="{2EC7BE2F-5A72-4DDE-BF20-891F071FACC9}" srcOrd="5" destOrd="0" parTransId="{5988D3A5-7121-47B8-8FEA-E7EBE471B899}" sibTransId="{A437C029-0830-48FC-BA7A-C4E202F0D518}"/>
    <dgm:cxn modelId="{01A26894-BAAC-4806-B757-5EBFE30155FD}" srcId="{597F9999-4C71-4A06-AF78-BB67CDB6B365}" destId="{93C5D2AE-59C6-41E8-9A13-925FE88EBA2F}" srcOrd="0" destOrd="0" parTransId="{45741FD9-F565-45D4-98E5-1E84F115894A}" sibTransId="{24A9EEBA-07DE-4709-BFE9-7F89860DFFA1}"/>
    <dgm:cxn modelId="{1DBE15FE-A3EF-4CC3-AA86-B9199EB44A1C}" type="presParOf" srcId="{4A64699B-8560-4524-99EB-54B3986C8116}" destId="{B8294172-31DB-4F23-B021-7C0D04EF403B}" srcOrd="0" destOrd="0" presId="urn:microsoft.com/office/officeart/2005/8/layout/cycle4#1"/>
    <dgm:cxn modelId="{B3CFA5F7-3A3E-4720-90D6-26A4135AEA89}" type="presParOf" srcId="{B8294172-31DB-4F23-B021-7C0D04EF403B}" destId="{E458147A-ABE9-4528-9386-1A3D585ACDB6}" srcOrd="0" destOrd="0" presId="urn:microsoft.com/office/officeart/2005/8/layout/cycle4#1"/>
    <dgm:cxn modelId="{E98476F4-C72C-4D86-A52A-3C311FE102B7}" type="presParOf" srcId="{E458147A-ABE9-4528-9386-1A3D585ACDB6}" destId="{22F07433-E588-4482-B1E3-A29AA52005D8}" srcOrd="0" destOrd="0" presId="urn:microsoft.com/office/officeart/2005/8/layout/cycle4#1"/>
    <dgm:cxn modelId="{8D92D0B2-8125-4DCD-B58A-29ADC620C1E3}" type="presParOf" srcId="{E458147A-ABE9-4528-9386-1A3D585ACDB6}" destId="{BA933542-79AF-4907-9CBC-5B12CBF0F5E2}" srcOrd="1" destOrd="0" presId="urn:microsoft.com/office/officeart/2005/8/layout/cycle4#1"/>
    <dgm:cxn modelId="{47FC6F84-FD3A-4223-81CA-52C2C4661800}" type="presParOf" srcId="{B8294172-31DB-4F23-B021-7C0D04EF403B}" destId="{4302C2E2-7E25-41FA-A777-7C82CAA16A1A}" srcOrd="1" destOrd="0" presId="urn:microsoft.com/office/officeart/2005/8/layout/cycle4#1"/>
    <dgm:cxn modelId="{07625FE4-DB7E-4C5A-82E8-CC8751B9E85F}" type="presParOf" srcId="{4302C2E2-7E25-41FA-A777-7C82CAA16A1A}" destId="{CF4403DD-1449-4F24-AD08-FAD82CD9A588}" srcOrd="0" destOrd="0" presId="urn:microsoft.com/office/officeart/2005/8/layout/cycle4#1"/>
    <dgm:cxn modelId="{0390350D-E142-490D-87CC-3AE14D744C22}" type="presParOf" srcId="{4302C2E2-7E25-41FA-A777-7C82CAA16A1A}" destId="{2AB07A43-E543-46FD-A20F-F2030C79324E}" srcOrd="1" destOrd="0" presId="urn:microsoft.com/office/officeart/2005/8/layout/cycle4#1"/>
    <dgm:cxn modelId="{9C06CC1A-10A9-4860-9C9D-A847BAA9EBE1}" type="presParOf" srcId="{B8294172-31DB-4F23-B021-7C0D04EF403B}" destId="{3895BC91-FA45-48DA-9888-6C54C42D7997}" srcOrd="2" destOrd="0" presId="urn:microsoft.com/office/officeart/2005/8/layout/cycle4#1"/>
    <dgm:cxn modelId="{7F85E580-2B0D-41E8-B185-E620B5C4F35C}" type="presParOf" srcId="{3895BC91-FA45-48DA-9888-6C54C42D7997}" destId="{BDF2FF91-0181-4838-9D76-CBC7CAAFEC34}" srcOrd="0" destOrd="0" presId="urn:microsoft.com/office/officeart/2005/8/layout/cycle4#1"/>
    <dgm:cxn modelId="{653FD1F9-77C0-47F0-A6E4-600AF34DA964}" type="presParOf" srcId="{3895BC91-FA45-48DA-9888-6C54C42D7997}" destId="{88913123-6E98-459A-96B9-3EB1C41127CC}" srcOrd="1" destOrd="0" presId="urn:microsoft.com/office/officeart/2005/8/layout/cycle4#1"/>
    <dgm:cxn modelId="{806368AD-2484-4EA1-BFD3-3DAF057BE6FE}" type="presParOf" srcId="{B8294172-31DB-4F23-B021-7C0D04EF403B}" destId="{5E5A7F4B-4F69-436C-8111-F2BF0573E79B}" srcOrd="3" destOrd="0" presId="urn:microsoft.com/office/officeart/2005/8/layout/cycle4#1"/>
    <dgm:cxn modelId="{5AAA7856-B580-49BE-8674-3C5239DEA7D1}" type="presParOf" srcId="{5E5A7F4B-4F69-436C-8111-F2BF0573E79B}" destId="{9655A3E8-B3A3-4F3E-823E-0EE709A367F4}" srcOrd="0" destOrd="0" presId="urn:microsoft.com/office/officeart/2005/8/layout/cycle4#1"/>
    <dgm:cxn modelId="{46CDE3D4-2124-41D1-BD7B-18EA9F8E92AE}" type="presParOf" srcId="{5E5A7F4B-4F69-436C-8111-F2BF0573E79B}" destId="{230DD917-F8D9-4355-8975-FC30DBF8CF6B}" srcOrd="1" destOrd="0" presId="urn:microsoft.com/office/officeart/2005/8/layout/cycle4#1"/>
    <dgm:cxn modelId="{86D7B451-4ABB-41F6-AF6B-99DAA8D07676}" type="presParOf" srcId="{B8294172-31DB-4F23-B021-7C0D04EF403B}" destId="{151B46F1-C5E9-4242-9063-D2D0139CBCEA}" srcOrd="4" destOrd="0" presId="urn:microsoft.com/office/officeart/2005/8/layout/cycle4#1"/>
    <dgm:cxn modelId="{E03513D0-C28A-4FFF-8317-493C66B8B65E}" type="presParOf" srcId="{4A64699B-8560-4524-99EB-54B3986C8116}" destId="{BCA4B3C5-60BB-4356-AFBF-34478F45C000}" srcOrd="1" destOrd="0" presId="urn:microsoft.com/office/officeart/2005/8/layout/cycle4#1"/>
    <dgm:cxn modelId="{237AD2C4-3434-4834-B27C-EAA0424C1529}" type="presParOf" srcId="{BCA4B3C5-60BB-4356-AFBF-34478F45C000}" destId="{F55AFFB5-B69E-457C-80AC-A58D803FFCF9}" srcOrd="0" destOrd="0" presId="urn:microsoft.com/office/officeart/2005/8/layout/cycle4#1"/>
    <dgm:cxn modelId="{CB880FF9-D0DA-4D5F-B019-FF7F57F3047D}" type="presParOf" srcId="{BCA4B3C5-60BB-4356-AFBF-34478F45C000}" destId="{BF0CA84C-D9AB-4881-9555-C3EB9168E972}" srcOrd="1" destOrd="0" presId="urn:microsoft.com/office/officeart/2005/8/layout/cycle4#1"/>
    <dgm:cxn modelId="{EBA35719-600F-4294-A63C-C1ADB6FB109F}" type="presParOf" srcId="{BCA4B3C5-60BB-4356-AFBF-34478F45C000}" destId="{D25B8576-282A-4DEE-BC3C-43D4E3843536}" srcOrd="2" destOrd="0" presId="urn:microsoft.com/office/officeart/2005/8/layout/cycle4#1"/>
    <dgm:cxn modelId="{5F44354F-517A-4CF5-9A49-1BF0BAB558EC}" type="presParOf" srcId="{BCA4B3C5-60BB-4356-AFBF-34478F45C000}" destId="{6AEF1C09-6596-4E85-89E9-5C3904941EB8}" srcOrd="3" destOrd="0" presId="urn:microsoft.com/office/officeart/2005/8/layout/cycle4#1"/>
    <dgm:cxn modelId="{F43934C7-0FEF-445F-B58E-053266B75F14}" type="presParOf" srcId="{BCA4B3C5-60BB-4356-AFBF-34478F45C000}" destId="{1B3C9DAC-0A31-4936-BC62-AFC734DC7C39}" srcOrd="4" destOrd="0" presId="urn:microsoft.com/office/officeart/2005/8/layout/cycle4#1"/>
    <dgm:cxn modelId="{581F072E-0FAC-46BA-948B-41D9F0D7014E}" type="presParOf" srcId="{4A64699B-8560-4524-99EB-54B3986C8116}" destId="{C117E5F1-046F-400D-886D-106B45ED276B}" srcOrd="2" destOrd="0" presId="urn:microsoft.com/office/officeart/2005/8/layout/cycle4#1"/>
    <dgm:cxn modelId="{FAA5E86A-1DA3-48A8-AB9B-CBA56A26BABE}" type="presParOf" srcId="{4A64699B-8560-4524-99EB-54B3986C8116}" destId="{B67862A4-E706-4D24-B3DE-F37101D061C0}"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2A5818-B5C4-48FF-AA58-7D66FC0D7B7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MX"/>
        </a:p>
      </dgm:t>
    </dgm:pt>
    <dgm:pt modelId="{9BDBB574-BFDE-41BF-8E22-836378A121BE}">
      <dgm:prSet phldrT="[Texto]" custT="1"/>
      <dgm:spPr/>
      <dgm:t>
        <a:bodyPr/>
        <a:lstStyle/>
        <a:p>
          <a:r>
            <a:rPr lang="es-MX" sz="2400" b="1" dirty="0" smtClean="0"/>
            <a:t>Mi pueblo</a:t>
          </a:r>
          <a:endParaRPr lang="es-MX" sz="2400" b="1" dirty="0"/>
        </a:p>
      </dgm:t>
    </dgm:pt>
    <dgm:pt modelId="{6ECEB85D-6DDE-4056-869A-EE39EF7E8022}" type="parTrans" cxnId="{85806547-C593-41FE-888B-7CC709FFD43D}">
      <dgm:prSet/>
      <dgm:spPr/>
      <dgm:t>
        <a:bodyPr/>
        <a:lstStyle/>
        <a:p>
          <a:endParaRPr lang="es-MX" sz="2400" b="1"/>
        </a:p>
      </dgm:t>
    </dgm:pt>
    <dgm:pt modelId="{3A6748DB-F0B3-427A-A4B7-56488AD9CB95}" type="sibTrans" cxnId="{85806547-C593-41FE-888B-7CC709FFD43D}">
      <dgm:prSet/>
      <dgm:spPr/>
      <dgm:t>
        <a:bodyPr/>
        <a:lstStyle/>
        <a:p>
          <a:endParaRPr lang="es-MX" sz="2400" b="1"/>
        </a:p>
      </dgm:t>
    </dgm:pt>
    <dgm:pt modelId="{0A48644B-134C-4450-884D-25A990176611}">
      <dgm:prSet phldrT="[Texto]" custT="1"/>
      <dgm:spPr/>
      <dgm:t>
        <a:bodyPr/>
        <a:lstStyle/>
        <a:p>
          <a:r>
            <a:rPr lang="es-MX" sz="1600" b="1" dirty="0" smtClean="0"/>
            <a:t>Fiestas principales</a:t>
          </a:r>
          <a:endParaRPr lang="es-MX" sz="1600" b="1" dirty="0"/>
        </a:p>
      </dgm:t>
    </dgm:pt>
    <dgm:pt modelId="{3F06F27F-8E47-4BF4-89B8-A172C0901716}" type="parTrans" cxnId="{9A34B23C-5B59-4C9F-A3F0-AE361F0D45F5}">
      <dgm:prSet custT="1"/>
      <dgm:spPr/>
      <dgm:t>
        <a:bodyPr/>
        <a:lstStyle/>
        <a:p>
          <a:endParaRPr lang="es-MX" sz="700" b="1"/>
        </a:p>
      </dgm:t>
    </dgm:pt>
    <dgm:pt modelId="{AA38129F-F02E-4F93-ACEB-54E583B3DF27}" type="sibTrans" cxnId="{9A34B23C-5B59-4C9F-A3F0-AE361F0D45F5}">
      <dgm:prSet/>
      <dgm:spPr/>
      <dgm:t>
        <a:bodyPr/>
        <a:lstStyle/>
        <a:p>
          <a:endParaRPr lang="es-MX" sz="2400" b="1"/>
        </a:p>
      </dgm:t>
    </dgm:pt>
    <dgm:pt modelId="{209C3AA8-0535-4ADA-AB1E-4FC68D11E48D}">
      <dgm:prSet phldrT="[Texto]" custT="1"/>
      <dgm:spPr/>
      <dgm:t>
        <a:bodyPr/>
        <a:lstStyle/>
        <a:p>
          <a:r>
            <a:rPr lang="es-MX" sz="1600" b="1" dirty="0" smtClean="0"/>
            <a:t>Historia</a:t>
          </a:r>
        </a:p>
      </dgm:t>
    </dgm:pt>
    <dgm:pt modelId="{786B5219-CE85-477C-B994-7E082AB09131}" type="parTrans" cxnId="{0A857545-8D86-43DE-A458-046EB0F0E78E}">
      <dgm:prSet custT="1"/>
      <dgm:spPr/>
      <dgm:t>
        <a:bodyPr/>
        <a:lstStyle/>
        <a:p>
          <a:endParaRPr lang="es-MX" sz="700" b="1"/>
        </a:p>
      </dgm:t>
    </dgm:pt>
    <dgm:pt modelId="{23D1FF18-30BA-4C33-8F39-706230F34C53}" type="sibTrans" cxnId="{0A857545-8D86-43DE-A458-046EB0F0E78E}">
      <dgm:prSet/>
      <dgm:spPr/>
      <dgm:t>
        <a:bodyPr/>
        <a:lstStyle/>
        <a:p>
          <a:endParaRPr lang="es-MX" sz="2400" b="1"/>
        </a:p>
      </dgm:t>
    </dgm:pt>
    <dgm:pt modelId="{CF9B3157-AC02-45A7-B856-0C5E243DDB0E}">
      <dgm:prSet phldrT="[Texto]" custT="1"/>
      <dgm:spPr/>
      <dgm:t>
        <a:bodyPr/>
        <a:lstStyle/>
        <a:p>
          <a:r>
            <a:rPr lang="es-MX" sz="1600" b="1" dirty="0" smtClean="0"/>
            <a:t>Vegetación</a:t>
          </a:r>
          <a:endParaRPr lang="es-MX" sz="1600" b="1" dirty="0"/>
        </a:p>
      </dgm:t>
    </dgm:pt>
    <dgm:pt modelId="{173A20E9-F849-4878-A02A-457008B19464}" type="parTrans" cxnId="{1024A38E-564D-4419-833C-05492562EBD6}">
      <dgm:prSet custT="1"/>
      <dgm:spPr/>
      <dgm:t>
        <a:bodyPr/>
        <a:lstStyle/>
        <a:p>
          <a:endParaRPr lang="es-MX" sz="700" b="1"/>
        </a:p>
      </dgm:t>
    </dgm:pt>
    <dgm:pt modelId="{DAA11E2B-08CA-41B2-A74D-6738ADB6B780}" type="sibTrans" cxnId="{1024A38E-564D-4419-833C-05492562EBD6}">
      <dgm:prSet/>
      <dgm:spPr/>
      <dgm:t>
        <a:bodyPr/>
        <a:lstStyle/>
        <a:p>
          <a:endParaRPr lang="es-MX" sz="2400" b="1"/>
        </a:p>
      </dgm:t>
    </dgm:pt>
    <dgm:pt modelId="{94CEC42E-6C14-4D7A-B04A-9FCEC3FBE682}">
      <dgm:prSet phldrT="[Texto]" custT="1"/>
      <dgm:spPr/>
      <dgm:t>
        <a:bodyPr/>
        <a:lstStyle/>
        <a:p>
          <a:r>
            <a:rPr lang="es-MX" sz="1600" b="1" dirty="0" smtClean="0"/>
            <a:t>Nombre y origen</a:t>
          </a:r>
          <a:endParaRPr lang="es-MX" sz="1600" b="1" dirty="0"/>
        </a:p>
      </dgm:t>
    </dgm:pt>
    <dgm:pt modelId="{8C8B131D-11AE-4ADB-AE10-1A0455B9E266}" type="parTrans" cxnId="{82F00A31-4209-493B-BE91-297C5F0130DA}">
      <dgm:prSet custT="1"/>
      <dgm:spPr/>
      <dgm:t>
        <a:bodyPr/>
        <a:lstStyle/>
        <a:p>
          <a:endParaRPr lang="es-MX" sz="700" b="1"/>
        </a:p>
      </dgm:t>
    </dgm:pt>
    <dgm:pt modelId="{BA84A8C6-2C46-46D3-AF05-EBBE76CFEDE5}" type="sibTrans" cxnId="{82F00A31-4209-493B-BE91-297C5F0130DA}">
      <dgm:prSet/>
      <dgm:spPr/>
      <dgm:t>
        <a:bodyPr/>
        <a:lstStyle/>
        <a:p>
          <a:endParaRPr lang="es-MX" sz="2400" b="1"/>
        </a:p>
      </dgm:t>
    </dgm:pt>
    <dgm:pt modelId="{252A369F-7F97-4699-8D21-47D40170E9D2}">
      <dgm:prSet custT="1"/>
      <dgm:spPr/>
      <dgm:t>
        <a:bodyPr/>
        <a:lstStyle/>
        <a:p>
          <a:r>
            <a:rPr lang="es-MX" sz="1600" b="1" dirty="0" smtClean="0"/>
            <a:t>Actualidad</a:t>
          </a:r>
          <a:endParaRPr lang="es-MX" sz="1600" b="1" dirty="0"/>
        </a:p>
      </dgm:t>
    </dgm:pt>
    <dgm:pt modelId="{519616EF-268C-49D6-89E3-1792BC9B7C9A}" type="parTrans" cxnId="{6D73FBA6-B5E0-4B71-A8F9-9BCE677093E1}">
      <dgm:prSet custT="1"/>
      <dgm:spPr/>
      <dgm:t>
        <a:bodyPr/>
        <a:lstStyle/>
        <a:p>
          <a:endParaRPr lang="es-MX" sz="700" b="1"/>
        </a:p>
      </dgm:t>
    </dgm:pt>
    <dgm:pt modelId="{FED2C7FD-8F50-4FA5-92B2-BB1100DD011A}" type="sibTrans" cxnId="{6D73FBA6-B5E0-4B71-A8F9-9BCE677093E1}">
      <dgm:prSet/>
      <dgm:spPr/>
      <dgm:t>
        <a:bodyPr/>
        <a:lstStyle/>
        <a:p>
          <a:endParaRPr lang="es-MX" sz="2400" b="1"/>
        </a:p>
      </dgm:t>
    </dgm:pt>
    <dgm:pt modelId="{02C99AA0-1B0B-4970-93E6-AFB4BF7167CE}">
      <dgm:prSet custT="1"/>
      <dgm:spPr/>
      <dgm:t>
        <a:bodyPr/>
        <a:lstStyle/>
        <a:p>
          <a:r>
            <a:rPr lang="es-MX" sz="1600" b="1" dirty="0" smtClean="0"/>
            <a:t>Ubicación </a:t>
          </a:r>
          <a:endParaRPr lang="es-MX" sz="1600" b="1" dirty="0"/>
        </a:p>
      </dgm:t>
    </dgm:pt>
    <dgm:pt modelId="{1E7AAD77-ECC6-44D0-B0DD-1460110F0BAF}" type="parTrans" cxnId="{00DA9463-4590-4DD5-A965-2D9D79305D61}">
      <dgm:prSet custT="1"/>
      <dgm:spPr/>
      <dgm:t>
        <a:bodyPr/>
        <a:lstStyle/>
        <a:p>
          <a:endParaRPr lang="es-MX" sz="700" b="1"/>
        </a:p>
      </dgm:t>
    </dgm:pt>
    <dgm:pt modelId="{F0E6E7D1-5C42-4B01-B1C3-3CD64BD3D944}" type="sibTrans" cxnId="{00DA9463-4590-4DD5-A965-2D9D79305D61}">
      <dgm:prSet/>
      <dgm:spPr/>
      <dgm:t>
        <a:bodyPr/>
        <a:lstStyle/>
        <a:p>
          <a:endParaRPr lang="es-MX" sz="2400" b="1"/>
        </a:p>
      </dgm:t>
    </dgm:pt>
    <dgm:pt modelId="{3E48705B-58C1-4B67-9C99-E65FDC5C00C6}" type="pres">
      <dgm:prSet presAssocID="{F22A5818-B5C4-48FF-AA58-7D66FC0D7B77}" presName="cycle" presStyleCnt="0">
        <dgm:presLayoutVars>
          <dgm:chMax val="1"/>
          <dgm:dir/>
          <dgm:animLvl val="ctr"/>
          <dgm:resizeHandles val="exact"/>
        </dgm:presLayoutVars>
      </dgm:prSet>
      <dgm:spPr/>
      <dgm:t>
        <a:bodyPr/>
        <a:lstStyle/>
        <a:p>
          <a:endParaRPr lang="es-MX"/>
        </a:p>
      </dgm:t>
    </dgm:pt>
    <dgm:pt modelId="{135524AE-3836-4BB4-BD8A-AE710E69338E}" type="pres">
      <dgm:prSet presAssocID="{9BDBB574-BFDE-41BF-8E22-836378A121BE}" presName="centerShape" presStyleLbl="node0" presStyleIdx="0" presStyleCnt="1" custLinFactNeighborY="-816"/>
      <dgm:spPr/>
      <dgm:t>
        <a:bodyPr/>
        <a:lstStyle/>
        <a:p>
          <a:endParaRPr lang="es-MX"/>
        </a:p>
      </dgm:t>
    </dgm:pt>
    <dgm:pt modelId="{2A7C0D05-896D-46A1-A664-7F0716B7519E}" type="pres">
      <dgm:prSet presAssocID="{3F06F27F-8E47-4BF4-89B8-A172C0901716}" presName="Name9" presStyleLbl="parChTrans1D2" presStyleIdx="0" presStyleCnt="6"/>
      <dgm:spPr/>
      <dgm:t>
        <a:bodyPr/>
        <a:lstStyle/>
        <a:p>
          <a:endParaRPr lang="es-MX"/>
        </a:p>
      </dgm:t>
    </dgm:pt>
    <dgm:pt modelId="{AC9F605D-B8B9-4136-B9F3-77ABB9F34075}" type="pres">
      <dgm:prSet presAssocID="{3F06F27F-8E47-4BF4-89B8-A172C0901716}" presName="connTx" presStyleLbl="parChTrans1D2" presStyleIdx="0" presStyleCnt="6"/>
      <dgm:spPr/>
      <dgm:t>
        <a:bodyPr/>
        <a:lstStyle/>
        <a:p>
          <a:endParaRPr lang="es-MX"/>
        </a:p>
      </dgm:t>
    </dgm:pt>
    <dgm:pt modelId="{001EF5F7-C3A4-4EA2-BA33-2921A06FBC59}" type="pres">
      <dgm:prSet presAssocID="{0A48644B-134C-4450-884D-25A990176611}" presName="node" presStyleLbl="node1" presStyleIdx="0" presStyleCnt="6">
        <dgm:presLayoutVars>
          <dgm:bulletEnabled val="1"/>
        </dgm:presLayoutVars>
      </dgm:prSet>
      <dgm:spPr/>
      <dgm:t>
        <a:bodyPr/>
        <a:lstStyle/>
        <a:p>
          <a:endParaRPr lang="es-MX"/>
        </a:p>
      </dgm:t>
    </dgm:pt>
    <dgm:pt modelId="{F9FE3DF7-4D7E-42CC-A241-DE54F64DD315}" type="pres">
      <dgm:prSet presAssocID="{786B5219-CE85-477C-B994-7E082AB09131}" presName="Name9" presStyleLbl="parChTrans1D2" presStyleIdx="1" presStyleCnt="6"/>
      <dgm:spPr/>
      <dgm:t>
        <a:bodyPr/>
        <a:lstStyle/>
        <a:p>
          <a:endParaRPr lang="es-MX"/>
        </a:p>
      </dgm:t>
    </dgm:pt>
    <dgm:pt modelId="{1117C46E-34F3-4006-B002-2966B8A93263}" type="pres">
      <dgm:prSet presAssocID="{786B5219-CE85-477C-B994-7E082AB09131}" presName="connTx" presStyleLbl="parChTrans1D2" presStyleIdx="1" presStyleCnt="6"/>
      <dgm:spPr/>
      <dgm:t>
        <a:bodyPr/>
        <a:lstStyle/>
        <a:p>
          <a:endParaRPr lang="es-MX"/>
        </a:p>
      </dgm:t>
    </dgm:pt>
    <dgm:pt modelId="{0F8186D9-B150-4755-8726-41095104CD55}" type="pres">
      <dgm:prSet presAssocID="{209C3AA8-0535-4ADA-AB1E-4FC68D11E48D}" presName="node" presStyleLbl="node1" presStyleIdx="1" presStyleCnt="6">
        <dgm:presLayoutVars>
          <dgm:bulletEnabled val="1"/>
        </dgm:presLayoutVars>
      </dgm:prSet>
      <dgm:spPr/>
      <dgm:t>
        <a:bodyPr/>
        <a:lstStyle/>
        <a:p>
          <a:endParaRPr lang="es-MX"/>
        </a:p>
      </dgm:t>
    </dgm:pt>
    <dgm:pt modelId="{2DD7FB5B-FF9F-41C5-A154-9E8718273C59}" type="pres">
      <dgm:prSet presAssocID="{1E7AAD77-ECC6-44D0-B0DD-1460110F0BAF}" presName="Name9" presStyleLbl="parChTrans1D2" presStyleIdx="2" presStyleCnt="6"/>
      <dgm:spPr/>
      <dgm:t>
        <a:bodyPr/>
        <a:lstStyle/>
        <a:p>
          <a:endParaRPr lang="es-MX"/>
        </a:p>
      </dgm:t>
    </dgm:pt>
    <dgm:pt modelId="{2B435177-DF20-44BD-9102-3D71DA396112}" type="pres">
      <dgm:prSet presAssocID="{1E7AAD77-ECC6-44D0-B0DD-1460110F0BAF}" presName="connTx" presStyleLbl="parChTrans1D2" presStyleIdx="2" presStyleCnt="6"/>
      <dgm:spPr/>
      <dgm:t>
        <a:bodyPr/>
        <a:lstStyle/>
        <a:p>
          <a:endParaRPr lang="es-MX"/>
        </a:p>
      </dgm:t>
    </dgm:pt>
    <dgm:pt modelId="{91F2FE67-7C69-47D3-84A7-8EB54CEFE0F3}" type="pres">
      <dgm:prSet presAssocID="{02C99AA0-1B0B-4970-93E6-AFB4BF7167CE}" presName="node" presStyleLbl="node1" presStyleIdx="2" presStyleCnt="6">
        <dgm:presLayoutVars>
          <dgm:bulletEnabled val="1"/>
        </dgm:presLayoutVars>
      </dgm:prSet>
      <dgm:spPr/>
      <dgm:t>
        <a:bodyPr/>
        <a:lstStyle/>
        <a:p>
          <a:endParaRPr lang="es-MX"/>
        </a:p>
      </dgm:t>
    </dgm:pt>
    <dgm:pt modelId="{27966E72-C1B0-435B-B25B-E473BA4351E5}" type="pres">
      <dgm:prSet presAssocID="{519616EF-268C-49D6-89E3-1792BC9B7C9A}" presName="Name9" presStyleLbl="parChTrans1D2" presStyleIdx="3" presStyleCnt="6"/>
      <dgm:spPr/>
      <dgm:t>
        <a:bodyPr/>
        <a:lstStyle/>
        <a:p>
          <a:endParaRPr lang="es-MX"/>
        </a:p>
      </dgm:t>
    </dgm:pt>
    <dgm:pt modelId="{DB968CD5-92BB-4743-8BA9-5EA13DA4EC80}" type="pres">
      <dgm:prSet presAssocID="{519616EF-268C-49D6-89E3-1792BC9B7C9A}" presName="connTx" presStyleLbl="parChTrans1D2" presStyleIdx="3" presStyleCnt="6"/>
      <dgm:spPr/>
      <dgm:t>
        <a:bodyPr/>
        <a:lstStyle/>
        <a:p>
          <a:endParaRPr lang="es-MX"/>
        </a:p>
      </dgm:t>
    </dgm:pt>
    <dgm:pt modelId="{57F6E7B2-6F49-484C-9C43-C508D34A6524}" type="pres">
      <dgm:prSet presAssocID="{252A369F-7F97-4699-8D21-47D40170E9D2}" presName="node" presStyleLbl="node1" presStyleIdx="3" presStyleCnt="6">
        <dgm:presLayoutVars>
          <dgm:bulletEnabled val="1"/>
        </dgm:presLayoutVars>
      </dgm:prSet>
      <dgm:spPr/>
      <dgm:t>
        <a:bodyPr/>
        <a:lstStyle/>
        <a:p>
          <a:endParaRPr lang="es-MX"/>
        </a:p>
      </dgm:t>
    </dgm:pt>
    <dgm:pt modelId="{6D473017-521E-447F-BD6B-2AB86E66EB51}" type="pres">
      <dgm:prSet presAssocID="{173A20E9-F849-4878-A02A-457008B19464}" presName="Name9" presStyleLbl="parChTrans1D2" presStyleIdx="4" presStyleCnt="6"/>
      <dgm:spPr/>
      <dgm:t>
        <a:bodyPr/>
        <a:lstStyle/>
        <a:p>
          <a:endParaRPr lang="es-MX"/>
        </a:p>
      </dgm:t>
    </dgm:pt>
    <dgm:pt modelId="{68C3CEC5-1D7C-4B00-8859-388E8B16CE57}" type="pres">
      <dgm:prSet presAssocID="{173A20E9-F849-4878-A02A-457008B19464}" presName="connTx" presStyleLbl="parChTrans1D2" presStyleIdx="4" presStyleCnt="6"/>
      <dgm:spPr/>
      <dgm:t>
        <a:bodyPr/>
        <a:lstStyle/>
        <a:p>
          <a:endParaRPr lang="es-MX"/>
        </a:p>
      </dgm:t>
    </dgm:pt>
    <dgm:pt modelId="{AB8A0BE2-DC51-4F9E-9926-C7C4D49FA8E2}" type="pres">
      <dgm:prSet presAssocID="{CF9B3157-AC02-45A7-B856-0C5E243DDB0E}" presName="node" presStyleLbl="node1" presStyleIdx="4" presStyleCnt="6">
        <dgm:presLayoutVars>
          <dgm:bulletEnabled val="1"/>
        </dgm:presLayoutVars>
      </dgm:prSet>
      <dgm:spPr/>
      <dgm:t>
        <a:bodyPr/>
        <a:lstStyle/>
        <a:p>
          <a:endParaRPr lang="es-MX"/>
        </a:p>
      </dgm:t>
    </dgm:pt>
    <dgm:pt modelId="{1A526D9A-D392-4FD6-AFFE-9D000A4E19CB}" type="pres">
      <dgm:prSet presAssocID="{8C8B131D-11AE-4ADB-AE10-1A0455B9E266}" presName="Name9" presStyleLbl="parChTrans1D2" presStyleIdx="5" presStyleCnt="6"/>
      <dgm:spPr/>
      <dgm:t>
        <a:bodyPr/>
        <a:lstStyle/>
        <a:p>
          <a:endParaRPr lang="es-MX"/>
        </a:p>
      </dgm:t>
    </dgm:pt>
    <dgm:pt modelId="{BA69CDBA-8362-4539-BD63-79ACA1C8C949}" type="pres">
      <dgm:prSet presAssocID="{8C8B131D-11AE-4ADB-AE10-1A0455B9E266}" presName="connTx" presStyleLbl="parChTrans1D2" presStyleIdx="5" presStyleCnt="6"/>
      <dgm:spPr/>
      <dgm:t>
        <a:bodyPr/>
        <a:lstStyle/>
        <a:p>
          <a:endParaRPr lang="es-MX"/>
        </a:p>
      </dgm:t>
    </dgm:pt>
    <dgm:pt modelId="{C91AD964-4113-449C-8048-EB5D475C74E9}" type="pres">
      <dgm:prSet presAssocID="{94CEC42E-6C14-4D7A-B04A-9FCEC3FBE682}" presName="node" presStyleLbl="node1" presStyleIdx="5" presStyleCnt="6">
        <dgm:presLayoutVars>
          <dgm:bulletEnabled val="1"/>
        </dgm:presLayoutVars>
      </dgm:prSet>
      <dgm:spPr/>
      <dgm:t>
        <a:bodyPr/>
        <a:lstStyle/>
        <a:p>
          <a:endParaRPr lang="es-MX"/>
        </a:p>
      </dgm:t>
    </dgm:pt>
  </dgm:ptLst>
  <dgm:cxnLst>
    <dgm:cxn modelId="{4EB52B2D-D7C4-4CE3-91B3-5BD3FF91A2D6}" type="presOf" srcId="{209C3AA8-0535-4ADA-AB1E-4FC68D11E48D}" destId="{0F8186D9-B150-4755-8726-41095104CD55}" srcOrd="0" destOrd="0" presId="urn:microsoft.com/office/officeart/2005/8/layout/radial1"/>
    <dgm:cxn modelId="{82F00A31-4209-493B-BE91-297C5F0130DA}" srcId="{9BDBB574-BFDE-41BF-8E22-836378A121BE}" destId="{94CEC42E-6C14-4D7A-B04A-9FCEC3FBE682}" srcOrd="5" destOrd="0" parTransId="{8C8B131D-11AE-4ADB-AE10-1A0455B9E266}" sibTransId="{BA84A8C6-2C46-46D3-AF05-EBBE76CFEDE5}"/>
    <dgm:cxn modelId="{848B59FA-ABEA-47C1-8557-8E9088063BFF}" type="presOf" srcId="{3F06F27F-8E47-4BF4-89B8-A172C0901716}" destId="{2A7C0D05-896D-46A1-A664-7F0716B7519E}" srcOrd="0" destOrd="0" presId="urn:microsoft.com/office/officeart/2005/8/layout/radial1"/>
    <dgm:cxn modelId="{E4A32FB4-2AA6-47B9-9872-AA5017FB3626}" type="presOf" srcId="{0A48644B-134C-4450-884D-25A990176611}" destId="{001EF5F7-C3A4-4EA2-BA33-2921A06FBC59}" srcOrd="0" destOrd="0" presId="urn:microsoft.com/office/officeart/2005/8/layout/radial1"/>
    <dgm:cxn modelId="{5521FDDC-D5AC-41DC-A91A-8B48447A54E8}" type="presOf" srcId="{9BDBB574-BFDE-41BF-8E22-836378A121BE}" destId="{135524AE-3836-4BB4-BD8A-AE710E69338E}" srcOrd="0" destOrd="0" presId="urn:microsoft.com/office/officeart/2005/8/layout/radial1"/>
    <dgm:cxn modelId="{7DFD5089-DB35-4850-A43A-2FFB25B0B791}" type="presOf" srcId="{519616EF-268C-49D6-89E3-1792BC9B7C9A}" destId="{27966E72-C1B0-435B-B25B-E473BA4351E5}" srcOrd="0" destOrd="0" presId="urn:microsoft.com/office/officeart/2005/8/layout/radial1"/>
    <dgm:cxn modelId="{85806547-C593-41FE-888B-7CC709FFD43D}" srcId="{F22A5818-B5C4-48FF-AA58-7D66FC0D7B77}" destId="{9BDBB574-BFDE-41BF-8E22-836378A121BE}" srcOrd="0" destOrd="0" parTransId="{6ECEB85D-6DDE-4056-869A-EE39EF7E8022}" sibTransId="{3A6748DB-F0B3-427A-A4B7-56488AD9CB95}"/>
    <dgm:cxn modelId="{A9AD492F-F1E0-485A-A69A-1CFA6C433F84}" type="presOf" srcId="{173A20E9-F849-4878-A02A-457008B19464}" destId="{68C3CEC5-1D7C-4B00-8859-388E8B16CE57}" srcOrd="1" destOrd="0" presId="urn:microsoft.com/office/officeart/2005/8/layout/radial1"/>
    <dgm:cxn modelId="{00DA9463-4590-4DD5-A965-2D9D79305D61}" srcId="{9BDBB574-BFDE-41BF-8E22-836378A121BE}" destId="{02C99AA0-1B0B-4970-93E6-AFB4BF7167CE}" srcOrd="2" destOrd="0" parTransId="{1E7AAD77-ECC6-44D0-B0DD-1460110F0BAF}" sibTransId="{F0E6E7D1-5C42-4B01-B1C3-3CD64BD3D944}"/>
    <dgm:cxn modelId="{6D73FBA6-B5E0-4B71-A8F9-9BCE677093E1}" srcId="{9BDBB574-BFDE-41BF-8E22-836378A121BE}" destId="{252A369F-7F97-4699-8D21-47D40170E9D2}" srcOrd="3" destOrd="0" parTransId="{519616EF-268C-49D6-89E3-1792BC9B7C9A}" sibTransId="{FED2C7FD-8F50-4FA5-92B2-BB1100DD011A}"/>
    <dgm:cxn modelId="{7EC28E0B-AA1B-4414-A20E-36B0B388E8EC}" type="presOf" srcId="{3F06F27F-8E47-4BF4-89B8-A172C0901716}" destId="{AC9F605D-B8B9-4136-B9F3-77ABB9F34075}" srcOrd="1" destOrd="0" presId="urn:microsoft.com/office/officeart/2005/8/layout/radial1"/>
    <dgm:cxn modelId="{E1E68012-DB69-45B0-9A5B-630D1AA28DED}" type="presOf" srcId="{CF9B3157-AC02-45A7-B856-0C5E243DDB0E}" destId="{AB8A0BE2-DC51-4F9E-9926-C7C4D49FA8E2}" srcOrd="0" destOrd="0" presId="urn:microsoft.com/office/officeart/2005/8/layout/radial1"/>
    <dgm:cxn modelId="{1024A38E-564D-4419-833C-05492562EBD6}" srcId="{9BDBB574-BFDE-41BF-8E22-836378A121BE}" destId="{CF9B3157-AC02-45A7-B856-0C5E243DDB0E}" srcOrd="4" destOrd="0" parTransId="{173A20E9-F849-4878-A02A-457008B19464}" sibTransId="{DAA11E2B-08CA-41B2-A74D-6738ADB6B780}"/>
    <dgm:cxn modelId="{01F9E793-0DAA-4384-93CF-86BD2280A648}" type="presOf" srcId="{786B5219-CE85-477C-B994-7E082AB09131}" destId="{F9FE3DF7-4D7E-42CC-A241-DE54F64DD315}" srcOrd="0" destOrd="0" presId="urn:microsoft.com/office/officeart/2005/8/layout/radial1"/>
    <dgm:cxn modelId="{116B2FF9-369B-4F87-B510-BE8723927987}" type="presOf" srcId="{252A369F-7F97-4699-8D21-47D40170E9D2}" destId="{57F6E7B2-6F49-484C-9C43-C508D34A6524}" srcOrd="0" destOrd="0" presId="urn:microsoft.com/office/officeart/2005/8/layout/radial1"/>
    <dgm:cxn modelId="{07672851-A460-4F1D-BCB5-50FC75ACCEA4}" type="presOf" srcId="{173A20E9-F849-4878-A02A-457008B19464}" destId="{6D473017-521E-447F-BD6B-2AB86E66EB51}" srcOrd="0" destOrd="0" presId="urn:microsoft.com/office/officeart/2005/8/layout/radial1"/>
    <dgm:cxn modelId="{C55F332B-0ABE-4AD0-890E-895CBE5CA985}" type="presOf" srcId="{519616EF-268C-49D6-89E3-1792BC9B7C9A}" destId="{DB968CD5-92BB-4743-8BA9-5EA13DA4EC80}" srcOrd="1" destOrd="0" presId="urn:microsoft.com/office/officeart/2005/8/layout/radial1"/>
    <dgm:cxn modelId="{2949C2EF-D68C-4600-9896-04B6EB2423CC}" type="presOf" srcId="{1E7AAD77-ECC6-44D0-B0DD-1460110F0BAF}" destId="{2DD7FB5B-FF9F-41C5-A154-9E8718273C59}" srcOrd="0" destOrd="0" presId="urn:microsoft.com/office/officeart/2005/8/layout/radial1"/>
    <dgm:cxn modelId="{AD3E74E7-61C7-41EF-9641-D2D099C77EDC}" type="presOf" srcId="{786B5219-CE85-477C-B994-7E082AB09131}" destId="{1117C46E-34F3-4006-B002-2966B8A93263}" srcOrd="1" destOrd="0" presId="urn:microsoft.com/office/officeart/2005/8/layout/radial1"/>
    <dgm:cxn modelId="{728EEE0F-68E4-47B6-B89A-3F90139DF8C3}" type="presOf" srcId="{94CEC42E-6C14-4D7A-B04A-9FCEC3FBE682}" destId="{C91AD964-4113-449C-8048-EB5D475C74E9}" srcOrd="0" destOrd="0" presId="urn:microsoft.com/office/officeart/2005/8/layout/radial1"/>
    <dgm:cxn modelId="{28D2C030-22F0-40FA-9ABC-1B746A847D5D}" type="presOf" srcId="{F22A5818-B5C4-48FF-AA58-7D66FC0D7B77}" destId="{3E48705B-58C1-4B67-9C99-E65FDC5C00C6}" srcOrd="0" destOrd="0" presId="urn:microsoft.com/office/officeart/2005/8/layout/radial1"/>
    <dgm:cxn modelId="{9DD3B5C2-444F-422A-B305-D6800C0E4D11}" type="presOf" srcId="{02C99AA0-1B0B-4970-93E6-AFB4BF7167CE}" destId="{91F2FE67-7C69-47D3-84A7-8EB54CEFE0F3}" srcOrd="0" destOrd="0" presId="urn:microsoft.com/office/officeart/2005/8/layout/radial1"/>
    <dgm:cxn modelId="{0A857545-8D86-43DE-A458-046EB0F0E78E}" srcId="{9BDBB574-BFDE-41BF-8E22-836378A121BE}" destId="{209C3AA8-0535-4ADA-AB1E-4FC68D11E48D}" srcOrd="1" destOrd="0" parTransId="{786B5219-CE85-477C-B994-7E082AB09131}" sibTransId="{23D1FF18-30BA-4C33-8F39-706230F34C53}"/>
    <dgm:cxn modelId="{9A34B23C-5B59-4C9F-A3F0-AE361F0D45F5}" srcId="{9BDBB574-BFDE-41BF-8E22-836378A121BE}" destId="{0A48644B-134C-4450-884D-25A990176611}" srcOrd="0" destOrd="0" parTransId="{3F06F27F-8E47-4BF4-89B8-A172C0901716}" sibTransId="{AA38129F-F02E-4F93-ACEB-54E583B3DF27}"/>
    <dgm:cxn modelId="{A8881973-C80D-4FE1-88B7-172749BAFD62}" type="presOf" srcId="{8C8B131D-11AE-4ADB-AE10-1A0455B9E266}" destId="{BA69CDBA-8362-4539-BD63-79ACA1C8C949}" srcOrd="1" destOrd="0" presId="urn:microsoft.com/office/officeart/2005/8/layout/radial1"/>
    <dgm:cxn modelId="{9E459951-54F6-40EC-BA76-51F7475C3F35}" type="presOf" srcId="{1E7AAD77-ECC6-44D0-B0DD-1460110F0BAF}" destId="{2B435177-DF20-44BD-9102-3D71DA396112}" srcOrd="1" destOrd="0" presId="urn:microsoft.com/office/officeart/2005/8/layout/radial1"/>
    <dgm:cxn modelId="{9074D20C-6811-468A-AA3F-EAE9C87E3C93}" type="presOf" srcId="{8C8B131D-11AE-4ADB-AE10-1A0455B9E266}" destId="{1A526D9A-D392-4FD6-AFFE-9D000A4E19CB}" srcOrd="0" destOrd="0" presId="urn:microsoft.com/office/officeart/2005/8/layout/radial1"/>
    <dgm:cxn modelId="{5BF74EB2-1980-4D8D-AD1F-C0C3FF48BEDD}" type="presParOf" srcId="{3E48705B-58C1-4B67-9C99-E65FDC5C00C6}" destId="{135524AE-3836-4BB4-BD8A-AE710E69338E}" srcOrd="0" destOrd="0" presId="urn:microsoft.com/office/officeart/2005/8/layout/radial1"/>
    <dgm:cxn modelId="{458149CB-046F-4370-B3AA-4E6D95350998}" type="presParOf" srcId="{3E48705B-58C1-4B67-9C99-E65FDC5C00C6}" destId="{2A7C0D05-896D-46A1-A664-7F0716B7519E}" srcOrd="1" destOrd="0" presId="urn:microsoft.com/office/officeart/2005/8/layout/radial1"/>
    <dgm:cxn modelId="{45A36E3E-260C-4F91-AD00-78976CF73B10}" type="presParOf" srcId="{2A7C0D05-896D-46A1-A664-7F0716B7519E}" destId="{AC9F605D-B8B9-4136-B9F3-77ABB9F34075}" srcOrd="0" destOrd="0" presId="urn:microsoft.com/office/officeart/2005/8/layout/radial1"/>
    <dgm:cxn modelId="{0D0A5F72-911B-41B6-8C9F-3C41D378D779}" type="presParOf" srcId="{3E48705B-58C1-4B67-9C99-E65FDC5C00C6}" destId="{001EF5F7-C3A4-4EA2-BA33-2921A06FBC59}" srcOrd="2" destOrd="0" presId="urn:microsoft.com/office/officeart/2005/8/layout/radial1"/>
    <dgm:cxn modelId="{8D671301-DACB-40E3-AFEC-0751E3C66870}" type="presParOf" srcId="{3E48705B-58C1-4B67-9C99-E65FDC5C00C6}" destId="{F9FE3DF7-4D7E-42CC-A241-DE54F64DD315}" srcOrd="3" destOrd="0" presId="urn:microsoft.com/office/officeart/2005/8/layout/radial1"/>
    <dgm:cxn modelId="{90EEDB4C-219D-433B-BEA6-1A682D1F10B8}" type="presParOf" srcId="{F9FE3DF7-4D7E-42CC-A241-DE54F64DD315}" destId="{1117C46E-34F3-4006-B002-2966B8A93263}" srcOrd="0" destOrd="0" presId="urn:microsoft.com/office/officeart/2005/8/layout/radial1"/>
    <dgm:cxn modelId="{8FDB5123-7D12-487A-93EB-0F2095EA0695}" type="presParOf" srcId="{3E48705B-58C1-4B67-9C99-E65FDC5C00C6}" destId="{0F8186D9-B150-4755-8726-41095104CD55}" srcOrd="4" destOrd="0" presId="urn:microsoft.com/office/officeart/2005/8/layout/radial1"/>
    <dgm:cxn modelId="{CEDEE155-CBF5-4CF6-98DB-32FEEB23A6E2}" type="presParOf" srcId="{3E48705B-58C1-4B67-9C99-E65FDC5C00C6}" destId="{2DD7FB5B-FF9F-41C5-A154-9E8718273C59}" srcOrd="5" destOrd="0" presId="urn:microsoft.com/office/officeart/2005/8/layout/radial1"/>
    <dgm:cxn modelId="{8D563A54-082F-41D2-846C-43FFAD5AFC91}" type="presParOf" srcId="{2DD7FB5B-FF9F-41C5-A154-9E8718273C59}" destId="{2B435177-DF20-44BD-9102-3D71DA396112}" srcOrd="0" destOrd="0" presId="urn:microsoft.com/office/officeart/2005/8/layout/radial1"/>
    <dgm:cxn modelId="{4D6F3B58-6608-4B60-BFF8-3DB1387D4EE0}" type="presParOf" srcId="{3E48705B-58C1-4B67-9C99-E65FDC5C00C6}" destId="{91F2FE67-7C69-47D3-84A7-8EB54CEFE0F3}" srcOrd="6" destOrd="0" presId="urn:microsoft.com/office/officeart/2005/8/layout/radial1"/>
    <dgm:cxn modelId="{E1BAC7A4-3E88-4A8B-BDF4-127B0A264959}" type="presParOf" srcId="{3E48705B-58C1-4B67-9C99-E65FDC5C00C6}" destId="{27966E72-C1B0-435B-B25B-E473BA4351E5}" srcOrd="7" destOrd="0" presId="urn:microsoft.com/office/officeart/2005/8/layout/radial1"/>
    <dgm:cxn modelId="{FC623A64-C873-4241-B03B-CCD29EFA3D9D}" type="presParOf" srcId="{27966E72-C1B0-435B-B25B-E473BA4351E5}" destId="{DB968CD5-92BB-4743-8BA9-5EA13DA4EC80}" srcOrd="0" destOrd="0" presId="urn:microsoft.com/office/officeart/2005/8/layout/radial1"/>
    <dgm:cxn modelId="{AEDCA00C-1251-435E-AF16-C2C721088658}" type="presParOf" srcId="{3E48705B-58C1-4B67-9C99-E65FDC5C00C6}" destId="{57F6E7B2-6F49-484C-9C43-C508D34A6524}" srcOrd="8" destOrd="0" presId="urn:microsoft.com/office/officeart/2005/8/layout/radial1"/>
    <dgm:cxn modelId="{520894F7-49BD-4ED3-9AD0-A4BA33AF1FE4}" type="presParOf" srcId="{3E48705B-58C1-4B67-9C99-E65FDC5C00C6}" destId="{6D473017-521E-447F-BD6B-2AB86E66EB51}" srcOrd="9" destOrd="0" presId="urn:microsoft.com/office/officeart/2005/8/layout/radial1"/>
    <dgm:cxn modelId="{79F47FD3-CB22-40A3-A9DB-D8ECB9880EF7}" type="presParOf" srcId="{6D473017-521E-447F-BD6B-2AB86E66EB51}" destId="{68C3CEC5-1D7C-4B00-8859-388E8B16CE57}" srcOrd="0" destOrd="0" presId="urn:microsoft.com/office/officeart/2005/8/layout/radial1"/>
    <dgm:cxn modelId="{CE1220E0-C135-45FE-AC83-64808252F3B7}" type="presParOf" srcId="{3E48705B-58C1-4B67-9C99-E65FDC5C00C6}" destId="{AB8A0BE2-DC51-4F9E-9926-C7C4D49FA8E2}" srcOrd="10" destOrd="0" presId="urn:microsoft.com/office/officeart/2005/8/layout/radial1"/>
    <dgm:cxn modelId="{EFDE38AE-9BBF-4D2A-AE48-610D013F63EA}" type="presParOf" srcId="{3E48705B-58C1-4B67-9C99-E65FDC5C00C6}" destId="{1A526D9A-D392-4FD6-AFFE-9D000A4E19CB}" srcOrd="11" destOrd="0" presId="urn:microsoft.com/office/officeart/2005/8/layout/radial1"/>
    <dgm:cxn modelId="{7027E30E-40A1-4FBA-A86D-FC4DE313A61E}" type="presParOf" srcId="{1A526D9A-D392-4FD6-AFFE-9D000A4E19CB}" destId="{BA69CDBA-8362-4539-BD63-79ACA1C8C949}" srcOrd="0" destOrd="0" presId="urn:microsoft.com/office/officeart/2005/8/layout/radial1"/>
    <dgm:cxn modelId="{5E30B132-8E88-4AE3-BBAD-46B75E8645B8}" type="presParOf" srcId="{3E48705B-58C1-4B67-9C99-E65FDC5C00C6}" destId="{C91AD964-4113-449C-8048-EB5D475C74E9}"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BFADA-16CB-4EA9-A771-DB9E0554DD01}">
      <dsp:nvSpPr>
        <dsp:cNvPr id="0" name=""/>
        <dsp:cNvSpPr/>
      </dsp:nvSpPr>
      <dsp:spPr>
        <a:xfrm>
          <a:off x="0" y="1233790"/>
          <a:ext cx="1713866" cy="3034395"/>
        </a:xfrm>
        <a:prstGeom prst="roundRect">
          <a:avLst>
            <a:gd name="adj" fmla="val 10000"/>
          </a:avLst>
        </a:prstGeom>
        <a:gradFill rotWithShape="1">
          <a:gsLst>
            <a:gs pos="0">
              <a:schemeClr val="accent5">
                <a:tint val="43000"/>
                <a:satMod val="165000"/>
              </a:schemeClr>
            </a:gs>
            <a:gs pos="55000">
              <a:schemeClr val="accent5">
                <a:tint val="83000"/>
                <a:satMod val="155000"/>
              </a:schemeClr>
            </a:gs>
            <a:gs pos="100000">
              <a:schemeClr val="accent5">
                <a:shade val="85000"/>
              </a:schemeClr>
            </a:gs>
          </a:gsLst>
          <a:path path="circle">
            <a:fillToRect l="-40000" t="-90000" r="140000" b="190000"/>
          </a:path>
        </a:gradFill>
        <a:ln w="9525" cap="flat" cmpd="sng" algn="ctr">
          <a:solidFill>
            <a:schemeClr val="accent5"/>
          </a:solidFill>
          <a:prstDash val="solid"/>
        </a:ln>
        <a:effectLst>
          <a:outerShdw blurRad="50800" dist="25400" dir="5400000" rotWithShape="0">
            <a:srgbClr val="000000">
              <a:alpha val="4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s-MX" sz="2000" b="0" kern="1200" dirty="0" smtClean="0">
              <a:solidFill>
                <a:schemeClr val="bg1"/>
              </a:solidFill>
              <a:effectLst/>
              <a:latin typeface="Arial Narrow" pitchFamily="34" charset="0"/>
            </a:rPr>
            <a:t>Analizar  la metodología de Inmersión Temática  sobre  su efectividad  en el aprendizaje significativo  en los grupos multigrado</a:t>
          </a:r>
          <a:endParaRPr lang="es-MX" sz="2000" b="0" kern="1200" dirty="0">
            <a:solidFill>
              <a:schemeClr val="bg1"/>
            </a:solidFill>
            <a:effectLst/>
            <a:latin typeface="Arial Narrow" pitchFamily="34" charset="0"/>
          </a:endParaRPr>
        </a:p>
      </dsp:txBody>
      <dsp:txXfrm>
        <a:off x="50197" y="1283987"/>
        <a:ext cx="1613472" cy="2934001"/>
      </dsp:txXfrm>
    </dsp:sp>
    <dsp:sp modelId="{9BB65B33-AC98-46AA-89CB-95EA2A8E8650}">
      <dsp:nvSpPr>
        <dsp:cNvPr id="0" name=""/>
        <dsp:cNvSpPr/>
      </dsp:nvSpPr>
      <dsp:spPr>
        <a:xfrm rot="16913343">
          <a:off x="858029" y="1680335"/>
          <a:ext cx="2155808" cy="31741"/>
        </a:xfrm>
        <a:custGeom>
          <a:avLst/>
          <a:gdLst/>
          <a:ahLst/>
          <a:cxnLst/>
          <a:rect l="0" t="0" r="0" b="0"/>
          <a:pathLst>
            <a:path>
              <a:moveTo>
                <a:pt x="0" y="15870"/>
              </a:moveTo>
              <a:lnTo>
                <a:pt x="2155808" y="1587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1882038" y="1642311"/>
        <a:ext cx="107790" cy="107790"/>
      </dsp:txXfrm>
    </dsp:sp>
    <dsp:sp modelId="{DBB7F9B9-3D7F-4E70-89BA-49E80070CAEF}">
      <dsp:nvSpPr>
        <dsp:cNvPr id="0" name=""/>
        <dsp:cNvSpPr/>
      </dsp:nvSpPr>
      <dsp:spPr>
        <a:xfrm>
          <a:off x="2158000" y="171599"/>
          <a:ext cx="1879301" cy="939650"/>
        </a:xfrm>
        <a:prstGeom prst="roundRect">
          <a:avLst>
            <a:gd name="adj" fmla="val 10000"/>
          </a:avLst>
        </a:prstGeom>
        <a:gradFill rotWithShape="1">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a:ln w="9525" cap="flat" cmpd="sng" algn="ctr">
          <a:solidFill>
            <a:schemeClr val="accent5"/>
          </a:solidFill>
          <a:prstDash val="solid"/>
        </a:ln>
        <a:effectLst>
          <a:outerShdw blurRad="51500" dist="254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effectLst/>
              <a:latin typeface="Arial Narrow" pitchFamily="34" charset="0"/>
            </a:rPr>
            <a:t>¿Dónde?</a:t>
          </a:r>
          <a:endParaRPr lang="es-MX" sz="2000" b="1" kern="1200" dirty="0">
            <a:effectLst/>
            <a:latin typeface="Arial Narrow" pitchFamily="34" charset="0"/>
          </a:endParaRPr>
        </a:p>
      </dsp:txBody>
      <dsp:txXfrm>
        <a:off x="2185521" y="199120"/>
        <a:ext cx="1824259" cy="884608"/>
      </dsp:txXfrm>
    </dsp:sp>
    <dsp:sp modelId="{ADB3C095-E483-49DA-918D-429289309BC2}">
      <dsp:nvSpPr>
        <dsp:cNvPr id="0" name=""/>
        <dsp:cNvSpPr/>
      </dsp:nvSpPr>
      <dsp:spPr>
        <a:xfrm rot="25158">
          <a:off x="4037286" y="629623"/>
          <a:ext cx="1111956" cy="31741"/>
        </a:xfrm>
        <a:custGeom>
          <a:avLst/>
          <a:gdLst/>
          <a:ahLst/>
          <a:cxnLst/>
          <a:rect l="0" t="0" r="0" b="0"/>
          <a:pathLst>
            <a:path>
              <a:moveTo>
                <a:pt x="0" y="15870"/>
              </a:moveTo>
              <a:lnTo>
                <a:pt x="1111956" y="15870"/>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565466" y="617694"/>
        <a:ext cx="55597" cy="55597"/>
      </dsp:txXfrm>
    </dsp:sp>
    <dsp:sp modelId="{7C3AA35F-EB18-4E5D-89A7-36A4AC8197D7}">
      <dsp:nvSpPr>
        <dsp:cNvPr id="0" name=""/>
        <dsp:cNvSpPr/>
      </dsp:nvSpPr>
      <dsp:spPr>
        <a:xfrm>
          <a:off x="5149228" y="179737"/>
          <a:ext cx="2343244" cy="939650"/>
        </a:xfrm>
        <a:prstGeom prst="roundRect">
          <a:avLst>
            <a:gd name="adj" fmla="val 10000"/>
          </a:avLst>
        </a:prstGeom>
        <a:gradFill rotWithShape="1">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a:ln w="9525" cap="flat" cmpd="sng" algn="ctr">
          <a:solidFill>
            <a:schemeClr val="accent5"/>
          </a:solidFill>
          <a:prstDash val="solid"/>
        </a:ln>
        <a:effectLst>
          <a:outerShdw blurRad="51500" dist="254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1" kern="1200" dirty="0" smtClean="0">
              <a:latin typeface="Arial Narrow" pitchFamily="34" charset="0"/>
            </a:rPr>
            <a:t>Escuela Primaria “Miguel Alemán” de la comunidad de Santa Ana Rayón, Santiago Tamazola, Silacayoapan; </a:t>
          </a:r>
          <a:r>
            <a:rPr lang="es-MX" sz="1500" b="1" kern="1200" dirty="0" err="1" smtClean="0">
              <a:latin typeface="Arial Narrow" pitchFamily="34" charset="0"/>
            </a:rPr>
            <a:t>Oax</a:t>
          </a:r>
          <a:r>
            <a:rPr lang="es-MX" sz="1500" b="1" kern="1200" dirty="0" smtClean="0">
              <a:latin typeface="Arial Narrow" pitchFamily="34" charset="0"/>
            </a:rPr>
            <a:t>.</a:t>
          </a:r>
          <a:endParaRPr lang="es-MX" sz="1500" b="1" kern="1200" dirty="0">
            <a:latin typeface="Arial Narrow" pitchFamily="34" charset="0"/>
          </a:endParaRPr>
        </a:p>
      </dsp:txBody>
      <dsp:txXfrm>
        <a:off x="5176749" y="207258"/>
        <a:ext cx="2288202" cy="884608"/>
      </dsp:txXfrm>
    </dsp:sp>
    <dsp:sp modelId="{A0DE1A31-F763-45AE-84C4-9C649F4F0F9D}">
      <dsp:nvSpPr>
        <dsp:cNvPr id="0" name=""/>
        <dsp:cNvSpPr/>
      </dsp:nvSpPr>
      <dsp:spPr>
        <a:xfrm rot="17527455">
          <a:off x="1361461" y="2211431"/>
          <a:ext cx="1130620" cy="31741"/>
        </a:xfrm>
        <a:custGeom>
          <a:avLst/>
          <a:gdLst/>
          <a:ahLst/>
          <a:cxnLst/>
          <a:rect l="0" t="0" r="0" b="0"/>
          <a:pathLst>
            <a:path>
              <a:moveTo>
                <a:pt x="0" y="15870"/>
              </a:moveTo>
              <a:lnTo>
                <a:pt x="1130620" y="1587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898506" y="2199036"/>
        <a:ext cx="56531" cy="56531"/>
      </dsp:txXfrm>
    </dsp:sp>
    <dsp:sp modelId="{E17CF212-2DCE-4DFF-AFA0-3BB376067941}">
      <dsp:nvSpPr>
        <dsp:cNvPr id="0" name=""/>
        <dsp:cNvSpPr/>
      </dsp:nvSpPr>
      <dsp:spPr>
        <a:xfrm>
          <a:off x="2139676" y="1233790"/>
          <a:ext cx="1879301" cy="939650"/>
        </a:xfrm>
        <a:prstGeom prst="roundRect">
          <a:avLst>
            <a:gd name="adj" fmla="val 10000"/>
          </a:avLst>
        </a:prstGeom>
        <a:gradFill rotWithShape="1">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a:ln w="9525" cap="flat" cmpd="sng" algn="ctr">
          <a:solidFill>
            <a:schemeClr val="accent5"/>
          </a:solidFill>
          <a:prstDash val="solid"/>
        </a:ln>
        <a:effectLst>
          <a:outerShdw blurRad="51500" dist="254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smtClean="0">
              <a:effectLst/>
              <a:latin typeface="Arial Narrow" pitchFamily="34" charset="0"/>
            </a:rPr>
            <a:t>¿Por qué?</a:t>
          </a:r>
          <a:endParaRPr lang="es-MX" sz="1800" b="1" kern="1200" dirty="0">
            <a:effectLst/>
            <a:latin typeface="Arial Narrow" pitchFamily="34" charset="0"/>
          </a:endParaRPr>
        </a:p>
      </dsp:txBody>
      <dsp:txXfrm>
        <a:off x="2167197" y="1261311"/>
        <a:ext cx="1824259" cy="884608"/>
      </dsp:txXfrm>
    </dsp:sp>
    <dsp:sp modelId="{F9086452-EFC7-406B-9918-5BFB1453DBA1}">
      <dsp:nvSpPr>
        <dsp:cNvPr id="0" name=""/>
        <dsp:cNvSpPr/>
      </dsp:nvSpPr>
      <dsp:spPr>
        <a:xfrm>
          <a:off x="4018978" y="1687745"/>
          <a:ext cx="1089278" cy="31741"/>
        </a:xfrm>
        <a:custGeom>
          <a:avLst/>
          <a:gdLst/>
          <a:ahLst/>
          <a:cxnLst/>
          <a:rect l="0" t="0" r="0" b="0"/>
          <a:pathLst>
            <a:path>
              <a:moveTo>
                <a:pt x="0" y="15870"/>
              </a:moveTo>
              <a:lnTo>
                <a:pt x="1089278" y="15870"/>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536386" y="1676383"/>
        <a:ext cx="54463" cy="54463"/>
      </dsp:txXfrm>
    </dsp:sp>
    <dsp:sp modelId="{A09CF647-BB66-4749-B2BF-1973382407E1}">
      <dsp:nvSpPr>
        <dsp:cNvPr id="0" name=""/>
        <dsp:cNvSpPr/>
      </dsp:nvSpPr>
      <dsp:spPr>
        <a:xfrm>
          <a:off x="5108257" y="1233790"/>
          <a:ext cx="2452582" cy="939650"/>
        </a:xfrm>
        <a:prstGeom prst="roundRect">
          <a:avLst>
            <a:gd name="adj" fmla="val 10000"/>
          </a:avLst>
        </a:prstGeom>
        <a:gradFill rotWithShape="1">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a:ln w="9525" cap="flat" cmpd="sng" algn="ctr">
          <a:solidFill>
            <a:schemeClr val="accent5"/>
          </a:solidFill>
          <a:prstDash val="solid"/>
        </a:ln>
        <a:effectLst>
          <a:outerShdw blurRad="51500" dist="254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1" kern="1200" dirty="0" smtClean="0">
              <a:latin typeface="Arial Narrow" pitchFamily="34" charset="0"/>
            </a:rPr>
            <a:t>Cambio de la práctica tradicional</a:t>
          </a:r>
        </a:p>
      </dsp:txBody>
      <dsp:txXfrm>
        <a:off x="5135778" y="1261311"/>
        <a:ext cx="2397540" cy="884608"/>
      </dsp:txXfrm>
    </dsp:sp>
    <dsp:sp modelId="{B4D8FDFD-225D-418C-A072-ECF2C0258A0E}">
      <dsp:nvSpPr>
        <dsp:cNvPr id="0" name=""/>
        <dsp:cNvSpPr/>
      </dsp:nvSpPr>
      <dsp:spPr>
        <a:xfrm rot="96928">
          <a:off x="1713773" y="2741737"/>
          <a:ext cx="469634" cy="31741"/>
        </a:xfrm>
        <a:custGeom>
          <a:avLst/>
          <a:gdLst/>
          <a:ahLst/>
          <a:cxnLst/>
          <a:rect l="0" t="0" r="0" b="0"/>
          <a:pathLst>
            <a:path>
              <a:moveTo>
                <a:pt x="0" y="15870"/>
              </a:moveTo>
              <a:lnTo>
                <a:pt x="469634" y="1587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936849" y="2745867"/>
        <a:ext cx="23481" cy="23481"/>
      </dsp:txXfrm>
    </dsp:sp>
    <dsp:sp modelId="{48D4654D-939C-4305-AD68-2A6D2FB2033C}">
      <dsp:nvSpPr>
        <dsp:cNvPr id="0" name=""/>
        <dsp:cNvSpPr/>
      </dsp:nvSpPr>
      <dsp:spPr>
        <a:xfrm>
          <a:off x="2183314" y="2294402"/>
          <a:ext cx="1879301" cy="939650"/>
        </a:xfrm>
        <a:prstGeom prst="roundRect">
          <a:avLst>
            <a:gd name="adj" fmla="val 10000"/>
          </a:avLst>
        </a:prstGeom>
        <a:gradFill rotWithShape="1">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a:ln w="9525" cap="flat" cmpd="sng" algn="ctr">
          <a:solidFill>
            <a:schemeClr val="accent5"/>
          </a:solidFill>
          <a:prstDash val="solid"/>
        </a:ln>
        <a:effectLst>
          <a:outerShdw blurRad="51500" dist="254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effectLst/>
              <a:latin typeface="Arial Narrow" pitchFamily="34" charset="0"/>
            </a:rPr>
            <a:t>¿Para qué?</a:t>
          </a:r>
          <a:endParaRPr lang="es-MX" sz="1800" b="1" kern="1200" dirty="0">
            <a:effectLst/>
            <a:latin typeface="Arial Narrow" pitchFamily="34" charset="0"/>
          </a:endParaRPr>
        </a:p>
      </dsp:txBody>
      <dsp:txXfrm>
        <a:off x="2210835" y="2321923"/>
        <a:ext cx="1824259" cy="884608"/>
      </dsp:txXfrm>
    </dsp:sp>
    <dsp:sp modelId="{03141887-53CF-4B1A-AA2A-310BA8BB366A}">
      <dsp:nvSpPr>
        <dsp:cNvPr id="0" name=""/>
        <dsp:cNvSpPr/>
      </dsp:nvSpPr>
      <dsp:spPr>
        <a:xfrm>
          <a:off x="4062615" y="2748357"/>
          <a:ext cx="1043799" cy="31741"/>
        </a:xfrm>
        <a:custGeom>
          <a:avLst/>
          <a:gdLst/>
          <a:ahLst/>
          <a:cxnLst/>
          <a:rect l="0" t="0" r="0" b="0"/>
          <a:pathLst>
            <a:path>
              <a:moveTo>
                <a:pt x="0" y="15870"/>
              </a:moveTo>
              <a:lnTo>
                <a:pt x="1043799" y="15870"/>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558420" y="2738132"/>
        <a:ext cx="52189" cy="52189"/>
      </dsp:txXfrm>
    </dsp:sp>
    <dsp:sp modelId="{C8C8A3DB-78A4-442A-9507-61469D8D035D}">
      <dsp:nvSpPr>
        <dsp:cNvPr id="0" name=""/>
        <dsp:cNvSpPr/>
      </dsp:nvSpPr>
      <dsp:spPr>
        <a:xfrm>
          <a:off x="5106415" y="2294402"/>
          <a:ext cx="2454424" cy="939650"/>
        </a:xfrm>
        <a:prstGeom prst="roundRect">
          <a:avLst>
            <a:gd name="adj" fmla="val 10000"/>
          </a:avLst>
        </a:prstGeom>
        <a:gradFill rotWithShape="1">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a:ln w="9525" cap="flat" cmpd="sng" algn="ctr">
          <a:solidFill>
            <a:schemeClr val="accent5"/>
          </a:solidFill>
          <a:prstDash val="solid"/>
        </a:ln>
        <a:effectLst>
          <a:outerShdw blurRad="51500" dist="254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1" kern="1200" dirty="0" smtClean="0">
              <a:latin typeface="Arial Narrow" pitchFamily="34" charset="0"/>
            </a:rPr>
            <a:t>Diversificar la práctica educativa.</a:t>
          </a:r>
        </a:p>
        <a:p>
          <a:pPr lvl="0" algn="ctr" defTabSz="666750">
            <a:lnSpc>
              <a:spcPct val="90000"/>
            </a:lnSpc>
            <a:spcBef>
              <a:spcPct val="0"/>
            </a:spcBef>
            <a:spcAft>
              <a:spcPct val="35000"/>
            </a:spcAft>
          </a:pPr>
          <a:r>
            <a:rPr lang="es-MX" sz="1500" b="1" kern="1200" dirty="0" smtClean="0">
              <a:latin typeface="Arial Narrow" pitchFamily="34" charset="0"/>
            </a:rPr>
            <a:t>Presentar una metodología innovadora</a:t>
          </a:r>
          <a:endParaRPr lang="es-MX" sz="1500" b="1" kern="1200" dirty="0">
            <a:latin typeface="Arial Narrow" pitchFamily="34" charset="0"/>
          </a:endParaRPr>
        </a:p>
      </dsp:txBody>
      <dsp:txXfrm>
        <a:off x="5133936" y="2321923"/>
        <a:ext cx="2399382" cy="884608"/>
      </dsp:txXfrm>
    </dsp:sp>
    <dsp:sp modelId="{3E170A55-13A7-4C28-BA57-C964D6FD1811}">
      <dsp:nvSpPr>
        <dsp:cNvPr id="0" name=""/>
        <dsp:cNvSpPr/>
      </dsp:nvSpPr>
      <dsp:spPr>
        <a:xfrm rot="3846674">
          <a:off x="1393205" y="3247175"/>
          <a:ext cx="1138357" cy="31741"/>
        </a:xfrm>
        <a:custGeom>
          <a:avLst/>
          <a:gdLst/>
          <a:ahLst/>
          <a:cxnLst/>
          <a:rect l="0" t="0" r="0" b="0"/>
          <a:pathLst>
            <a:path>
              <a:moveTo>
                <a:pt x="0" y="15870"/>
              </a:moveTo>
              <a:lnTo>
                <a:pt x="1138357" y="1587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933925" y="3234587"/>
        <a:ext cx="56917" cy="56917"/>
      </dsp:txXfrm>
    </dsp:sp>
    <dsp:sp modelId="{44C0EA60-8CC1-424B-86E7-2CE4ED310FE3}">
      <dsp:nvSpPr>
        <dsp:cNvPr id="0" name=""/>
        <dsp:cNvSpPr/>
      </dsp:nvSpPr>
      <dsp:spPr>
        <a:xfrm>
          <a:off x="2210902" y="3305278"/>
          <a:ext cx="1879301" cy="939650"/>
        </a:xfrm>
        <a:prstGeom prst="roundRect">
          <a:avLst>
            <a:gd name="adj" fmla="val 10000"/>
          </a:avLst>
        </a:prstGeom>
        <a:gradFill rotWithShape="1">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a:ln w="9525" cap="flat" cmpd="sng" algn="ctr">
          <a:solidFill>
            <a:schemeClr val="accent5"/>
          </a:solidFill>
          <a:prstDash val="solid"/>
        </a:ln>
        <a:effectLst>
          <a:outerShdw blurRad="51500" dist="254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smtClean="0">
              <a:effectLst/>
              <a:latin typeface="Arial Narrow" pitchFamily="34" charset="0"/>
            </a:rPr>
            <a:t>¿Qué beneficios?</a:t>
          </a:r>
          <a:endParaRPr lang="es-MX" sz="1800" b="1" kern="1200" dirty="0">
            <a:effectLst/>
            <a:latin typeface="Arial Narrow" pitchFamily="34" charset="0"/>
          </a:endParaRPr>
        </a:p>
      </dsp:txBody>
      <dsp:txXfrm>
        <a:off x="2238423" y="3332799"/>
        <a:ext cx="1824259" cy="884608"/>
      </dsp:txXfrm>
    </dsp:sp>
    <dsp:sp modelId="{C2860D9C-035F-4C1C-B509-A03A9E2DFEC8}">
      <dsp:nvSpPr>
        <dsp:cNvPr id="0" name=""/>
        <dsp:cNvSpPr/>
      </dsp:nvSpPr>
      <dsp:spPr>
        <a:xfrm rot="21555411">
          <a:off x="4090159" y="3752336"/>
          <a:ext cx="1063527" cy="31741"/>
        </a:xfrm>
        <a:custGeom>
          <a:avLst/>
          <a:gdLst/>
          <a:ahLst/>
          <a:cxnLst/>
          <a:rect l="0" t="0" r="0" b="0"/>
          <a:pathLst>
            <a:path>
              <a:moveTo>
                <a:pt x="0" y="15870"/>
              </a:moveTo>
              <a:lnTo>
                <a:pt x="1063527" y="15870"/>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595335" y="3741618"/>
        <a:ext cx="53176" cy="53176"/>
      </dsp:txXfrm>
    </dsp:sp>
    <dsp:sp modelId="{614E8B35-EF91-4A77-A8B5-39DA13CEF5BD}">
      <dsp:nvSpPr>
        <dsp:cNvPr id="0" name=""/>
        <dsp:cNvSpPr/>
      </dsp:nvSpPr>
      <dsp:spPr>
        <a:xfrm>
          <a:off x="5153642" y="3291484"/>
          <a:ext cx="2407197" cy="939650"/>
        </a:xfrm>
        <a:prstGeom prst="roundRect">
          <a:avLst>
            <a:gd name="adj" fmla="val 10000"/>
          </a:avLst>
        </a:prstGeom>
        <a:gradFill rotWithShape="1">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a:ln w="9525" cap="flat" cmpd="sng" algn="ctr">
          <a:solidFill>
            <a:schemeClr val="accent5"/>
          </a:solidFill>
          <a:prstDash val="solid"/>
        </a:ln>
        <a:effectLst>
          <a:outerShdw blurRad="51500" dist="254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1" kern="1200" dirty="0" smtClean="0">
              <a:latin typeface="Arial Narrow" pitchFamily="34" charset="0"/>
            </a:rPr>
            <a:t>Un alumno capaz de resolver situaciones de su vida cotidiana.</a:t>
          </a:r>
        </a:p>
        <a:p>
          <a:pPr lvl="0" algn="ctr" defTabSz="666750">
            <a:lnSpc>
              <a:spcPct val="90000"/>
            </a:lnSpc>
            <a:spcBef>
              <a:spcPct val="0"/>
            </a:spcBef>
            <a:spcAft>
              <a:spcPct val="35000"/>
            </a:spcAft>
          </a:pPr>
          <a:r>
            <a:rPr lang="es-MX" sz="1500" b="1" kern="1200" dirty="0" smtClean="0">
              <a:latin typeface="Arial Narrow" pitchFamily="34" charset="0"/>
            </a:rPr>
            <a:t>Trabajo en equipo</a:t>
          </a:r>
          <a:endParaRPr lang="es-MX" sz="1500" b="1" kern="1200" dirty="0">
            <a:latin typeface="Arial Narrow" pitchFamily="34" charset="0"/>
          </a:endParaRPr>
        </a:p>
      </dsp:txBody>
      <dsp:txXfrm>
        <a:off x="5181163" y="3319005"/>
        <a:ext cx="2352155" cy="884608"/>
      </dsp:txXfrm>
    </dsp:sp>
    <dsp:sp modelId="{1D108ABE-92A7-40D0-9091-09D904BB19D7}">
      <dsp:nvSpPr>
        <dsp:cNvPr id="0" name=""/>
        <dsp:cNvSpPr/>
      </dsp:nvSpPr>
      <dsp:spPr>
        <a:xfrm rot="4525188">
          <a:off x="910309" y="3774427"/>
          <a:ext cx="2147787" cy="31741"/>
        </a:xfrm>
        <a:custGeom>
          <a:avLst/>
          <a:gdLst/>
          <a:ahLst/>
          <a:cxnLst/>
          <a:rect l="0" t="0" r="0" b="0"/>
          <a:pathLst>
            <a:path>
              <a:moveTo>
                <a:pt x="0" y="15870"/>
              </a:moveTo>
              <a:lnTo>
                <a:pt x="2147787" y="1587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1930508" y="3736603"/>
        <a:ext cx="107389" cy="107389"/>
      </dsp:txXfrm>
    </dsp:sp>
    <dsp:sp modelId="{BDD2FCF1-6149-4D28-BA73-53D911A4966F}">
      <dsp:nvSpPr>
        <dsp:cNvPr id="0" name=""/>
        <dsp:cNvSpPr/>
      </dsp:nvSpPr>
      <dsp:spPr>
        <a:xfrm>
          <a:off x="2254539" y="4359783"/>
          <a:ext cx="1879301" cy="939650"/>
        </a:xfrm>
        <a:prstGeom prst="roundRect">
          <a:avLst>
            <a:gd name="adj" fmla="val 10000"/>
          </a:avLst>
        </a:prstGeom>
        <a:gradFill rotWithShape="1">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a:ln w="9525" cap="flat" cmpd="sng" algn="ctr">
          <a:solidFill>
            <a:schemeClr val="accent5"/>
          </a:solidFill>
          <a:prstDash val="solid"/>
        </a:ln>
        <a:effectLst>
          <a:outerShdw blurRad="51500" dist="254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effectLst/>
              <a:latin typeface="Arial Narrow" pitchFamily="34" charset="0"/>
            </a:rPr>
            <a:t>¿Qué limitaciones y delimitaciones?</a:t>
          </a:r>
          <a:endParaRPr lang="es-MX" sz="1800" b="1" kern="1200" dirty="0">
            <a:effectLst/>
            <a:latin typeface="Arial Narrow" pitchFamily="34" charset="0"/>
          </a:endParaRPr>
        </a:p>
      </dsp:txBody>
      <dsp:txXfrm>
        <a:off x="2282060" y="4387304"/>
        <a:ext cx="1824259" cy="884608"/>
      </dsp:txXfrm>
    </dsp:sp>
    <dsp:sp modelId="{08AB76FD-F107-448A-BF92-64BF83C2D8B2}">
      <dsp:nvSpPr>
        <dsp:cNvPr id="0" name=""/>
        <dsp:cNvSpPr/>
      </dsp:nvSpPr>
      <dsp:spPr>
        <a:xfrm rot="21585756">
          <a:off x="4133837" y="4811679"/>
          <a:ext cx="993273" cy="31741"/>
        </a:xfrm>
        <a:custGeom>
          <a:avLst/>
          <a:gdLst/>
          <a:ahLst/>
          <a:cxnLst/>
          <a:rect l="0" t="0" r="0" b="0"/>
          <a:pathLst>
            <a:path>
              <a:moveTo>
                <a:pt x="0" y="15870"/>
              </a:moveTo>
              <a:lnTo>
                <a:pt x="993273" y="15870"/>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605642" y="4802718"/>
        <a:ext cx="49663" cy="49663"/>
      </dsp:txXfrm>
    </dsp:sp>
    <dsp:sp modelId="{38A1F1E7-552C-440C-AE91-047D7A2381E6}">
      <dsp:nvSpPr>
        <dsp:cNvPr id="0" name=""/>
        <dsp:cNvSpPr/>
      </dsp:nvSpPr>
      <dsp:spPr>
        <a:xfrm>
          <a:off x="5127106" y="4355667"/>
          <a:ext cx="2433733" cy="939650"/>
        </a:xfrm>
        <a:prstGeom prst="roundRect">
          <a:avLst>
            <a:gd name="adj" fmla="val 10000"/>
          </a:avLst>
        </a:prstGeom>
        <a:gradFill rotWithShape="1">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a:ln w="9525" cap="flat" cmpd="sng" algn="ctr">
          <a:solidFill>
            <a:schemeClr val="accent5"/>
          </a:solidFill>
          <a:prstDash val="solid"/>
        </a:ln>
        <a:effectLst>
          <a:outerShdw blurRad="51500" dist="254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es-MX" sz="1400" b="1" kern="1200" dirty="0" smtClean="0">
            <a:latin typeface="Arial Narrow" pitchFamily="34" charset="0"/>
          </a:endParaRPr>
        </a:p>
        <a:p>
          <a:pPr lvl="0" algn="ctr" defTabSz="622300">
            <a:lnSpc>
              <a:spcPct val="90000"/>
            </a:lnSpc>
            <a:spcBef>
              <a:spcPct val="0"/>
            </a:spcBef>
            <a:spcAft>
              <a:spcPct val="35000"/>
            </a:spcAft>
          </a:pPr>
          <a:r>
            <a:rPr lang="es-MX" sz="1500" b="1" kern="1200" dirty="0" smtClean="0">
              <a:latin typeface="Arial Narrow" pitchFamily="34" charset="0"/>
            </a:rPr>
            <a:t>Tiempo limitado</a:t>
          </a:r>
        </a:p>
        <a:p>
          <a:pPr lvl="0" algn="ctr" defTabSz="622300">
            <a:lnSpc>
              <a:spcPct val="90000"/>
            </a:lnSpc>
            <a:spcBef>
              <a:spcPct val="0"/>
            </a:spcBef>
            <a:spcAft>
              <a:spcPct val="35000"/>
            </a:spcAft>
          </a:pPr>
          <a:r>
            <a:rPr lang="es-MX" sz="1500" b="1" kern="1200" dirty="0" smtClean="0">
              <a:latin typeface="Arial Narrow" pitchFamily="34" charset="0"/>
            </a:rPr>
            <a:t>Resistencia al cambio</a:t>
          </a:r>
        </a:p>
        <a:p>
          <a:pPr lvl="0" algn="ctr" defTabSz="622300">
            <a:lnSpc>
              <a:spcPct val="90000"/>
            </a:lnSpc>
            <a:spcBef>
              <a:spcPct val="0"/>
            </a:spcBef>
            <a:spcAft>
              <a:spcPct val="35000"/>
            </a:spcAft>
          </a:pPr>
          <a:r>
            <a:rPr lang="es-MX" sz="1500" b="1" kern="1200" dirty="0" smtClean="0">
              <a:latin typeface="Arial Narrow" pitchFamily="34" charset="0"/>
            </a:rPr>
            <a:t>Procesamiento de la información</a:t>
          </a:r>
        </a:p>
        <a:p>
          <a:pPr lvl="0" algn="ctr" defTabSz="622300">
            <a:lnSpc>
              <a:spcPct val="90000"/>
            </a:lnSpc>
            <a:spcBef>
              <a:spcPct val="0"/>
            </a:spcBef>
            <a:spcAft>
              <a:spcPct val="35000"/>
            </a:spcAft>
          </a:pPr>
          <a:endParaRPr lang="es-MX" sz="1500" kern="1200" dirty="0" smtClean="0">
            <a:latin typeface="Arial Narrow" pitchFamily="34" charset="0"/>
          </a:endParaRPr>
        </a:p>
      </dsp:txBody>
      <dsp:txXfrm>
        <a:off x="5154627" y="4383188"/>
        <a:ext cx="2378691" cy="884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1823D-F983-457E-AA18-036231FAC08D}">
      <dsp:nvSpPr>
        <dsp:cNvPr id="0" name=""/>
        <dsp:cNvSpPr/>
      </dsp:nvSpPr>
      <dsp:spPr>
        <a:xfrm>
          <a:off x="0" y="329904"/>
          <a:ext cx="6984776" cy="24255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096" tIns="458216" rIns="542096" bIns="170688" numCol="1" spcCol="1270" anchor="t" anchorCtr="0">
          <a:noAutofit/>
        </a:bodyPr>
        <a:lstStyle/>
        <a:p>
          <a:pPr marL="228600" lvl="1" indent="-228600" algn="just" defTabSz="1066800">
            <a:lnSpc>
              <a:spcPct val="100000"/>
            </a:lnSpc>
            <a:spcBef>
              <a:spcPct val="0"/>
            </a:spcBef>
            <a:spcAft>
              <a:spcPct val="15000"/>
            </a:spcAft>
            <a:buChar char="••"/>
          </a:pPr>
          <a:r>
            <a:rPr lang="es-MX" sz="2400" kern="1200" dirty="0" smtClean="0">
              <a:solidFill>
                <a:srgbClr val="002060"/>
              </a:solidFill>
              <a:latin typeface="Arial Narrow" pitchFamily="34" charset="0"/>
            </a:rPr>
            <a:t>¿Cómo favorece la metodología de Inmersión Temática el aprendizaje significativo de los alumnos del segundo ciclo de la Escuela Primaria «Miguel Alemán» de la comunidad de Santa Ana Rayón, Santiago Tamazola, Silacayoapan, </a:t>
          </a:r>
          <a:r>
            <a:rPr lang="es-MX" sz="2400" kern="1200" dirty="0" err="1" smtClean="0">
              <a:solidFill>
                <a:srgbClr val="002060"/>
              </a:solidFill>
              <a:latin typeface="Arial Narrow" pitchFamily="34" charset="0"/>
            </a:rPr>
            <a:t>Oax</a:t>
          </a:r>
          <a:r>
            <a:rPr lang="es-MX" sz="2400" kern="1200" dirty="0" smtClean="0">
              <a:solidFill>
                <a:srgbClr val="002060"/>
              </a:solidFill>
              <a:latin typeface="Arial Narrow" pitchFamily="34" charset="0"/>
            </a:rPr>
            <a:t>?</a:t>
          </a:r>
          <a:endParaRPr lang="es-MX" sz="2400" kern="1200" dirty="0">
            <a:solidFill>
              <a:srgbClr val="002060"/>
            </a:solidFill>
          </a:endParaRPr>
        </a:p>
      </dsp:txBody>
      <dsp:txXfrm>
        <a:off x="0" y="329904"/>
        <a:ext cx="6984776" cy="2425500"/>
      </dsp:txXfrm>
    </dsp:sp>
    <dsp:sp modelId="{3954A956-8EA1-4E6C-A340-8047AE1A3C26}">
      <dsp:nvSpPr>
        <dsp:cNvPr id="0" name=""/>
        <dsp:cNvSpPr/>
      </dsp:nvSpPr>
      <dsp:spPr>
        <a:xfrm>
          <a:off x="349238" y="5184"/>
          <a:ext cx="4889343" cy="649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06" tIns="0" rIns="184806" bIns="0" numCol="1" spcCol="1270" anchor="ctr" anchorCtr="0">
          <a:noAutofit/>
        </a:bodyPr>
        <a:lstStyle/>
        <a:p>
          <a:pPr lvl="0" algn="l" defTabSz="1066800">
            <a:lnSpc>
              <a:spcPct val="90000"/>
            </a:lnSpc>
            <a:spcBef>
              <a:spcPct val="0"/>
            </a:spcBef>
            <a:spcAft>
              <a:spcPct val="35000"/>
            </a:spcAft>
          </a:pPr>
          <a:r>
            <a:rPr lang="es-MX" sz="2400" b="1" kern="1200" dirty="0" smtClean="0">
              <a:effectLst>
                <a:outerShdw blurRad="38100" dist="38100" dir="2700000" algn="tl">
                  <a:srgbClr val="000000">
                    <a:alpha val="43137"/>
                  </a:srgbClr>
                </a:outerShdw>
              </a:effectLst>
              <a:latin typeface="Arial Narrow" pitchFamily="34" charset="0"/>
            </a:rPr>
            <a:t>PREGUNTA PRINCIPAL</a:t>
          </a:r>
          <a:endParaRPr lang="es-MX" sz="2400" b="1" kern="1200" dirty="0">
            <a:effectLst>
              <a:outerShdw blurRad="38100" dist="38100" dir="2700000" algn="tl">
                <a:srgbClr val="000000">
                  <a:alpha val="43137"/>
                </a:srgbClr>
              </a:outerShdw>
            </a:effectLst>
            <a:latin typeface="Arial Narrow" pitchFamily="34" charset="0"/>
          </a:endParaRPr>
        </a:p>
      </dsp:txBody>
      <dsp:txXfrm>
        <a:off x="380941" y="36887"/>
        <a:ext cx="4825937" cy="586034"/>
      </dsp:txXfrm>
    </dsp:sp>
    <dsp:sp modelId="{FB3F1297-41B4-4743-835F-EAEA5F4B25FB}">
      <dsp:nvSpPr>
        <dsp:cNvPr id="0" name=""/>
        <dsp:cNvSpPr/>
      </dsp:nvSpPr>
      <dsp:spPr>
        <a:xfrm>
          <a:off x="0" y="3198924"/>
          <a:ext cx="6984776" cy="18364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096" tIns="458216" rIns="542096" bIns="170688"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solidFill>
                <a:srgbClr val="002060"/>
              </a:solidFill>
              <a:latin typeface="Arial Narrow" pitchFamily="34" charset="0"/>
            </a:rPr>
            <a:t>Analizar la metodología de Inmersión Temática para demostrar su efectividad en el aprendizaje significativo en alumnos del segundo ciclo.</a:t>
          </a:r>
          <a:endParaRPr lang="es-MX" sz="2400" kern="1200" dirty="0">
            <a:solidFill>
              <a:srgbClr val="002060"/>
            </a:solidFill>
          </a:endParaRPr>
        </a:p>
        <a:p>
          <a:pPr marL="171450" lvl="1" indent="-171450" algn="l" defTabSz="711200">
            <a:lnSpc>
              <a:spcPct val="90000"/>
            </a:lnSpc>
            <a:spcBef>
              <a:spcPct val="0"/>
            </a:spcBef>
            <a:spcAft>
              <a:spcPct val="15000"/>
            </a:spcAft>
            <a:buChar char="••"/>
          </a:pPr>
          <a:endParaRPr lang="es-MX" sz="1600" kern="1200" dirty="0"/>
        </a:p>
      </dsp:txBody>
      <dsp:txXfrm>
        <a:off x="0" y="3198924"/>
        <a:ext cx="6984776" cy="1836450"/>
      </dsp:txXfrm>
    </dsp:sp>
    <dsp:sp modelId="{79200571-0A96-405D-BDA7-91F6DBEFF667}">
      <dsp:nvSpPr>
        <dsp:cNvPr id="0" name=""/>
        <dsp:cNvSpPr/>
      </dsp:nvSpPr>
      <dsp:spPr>
        <a:xfrm>
          <a:off x="349238" y="2874204"/>
          <a:ext cx="4889343" cy="649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06" tIns="0" rIns="184806" bIns="0" numCol="1" spcCol="1270" anchor="ctr" anchorCtr="0">
          <a:noAutofit/>
        </a:bodyPr>
        <a:lstStyle/>
        <a:p>
          <a:pPr lvl="0" algn="l" defTabSz="1066800">
            <a:lnSpc>
              <a:spcPct val="90000"/>
            </a:lnSpc>
            <a:spcBef>
              <a:spcPct val="0"/>
            </a:spcBef>
            <a:spcAft>
              <a:spcPct val="35000"/>
            </a:spcAft>
          </a:pPr>
          <a:r>
            <a:rPr lang="es-MX" sz="2400" b="1" kern="1200" dirty="0" smtClean="0">
              <a:effectLst>
                <a:outerShdw blurRad="38100" dist="38100" dir="2700000" algn="tl">
                  <a:srgbClr val="000000">
                    <a:alpha val="43137"/>
                  </a:srgbClr>
                </a:outerShdw>
              </a:effectLst>
              <a:latin typeface="Arial Narrow" pitchFamily="34" charset="0"/>
            </a:rPr>
            <a:t>OBJETIVO GENERAL</a:t>
          </a:r>
          <a:endParaRPr lang="es-MX" sz="2400" b="1" kern="1200" dirty="0">
            <a:effectLst>
              <a:outerShdw blurRad="38100" dist="38100" dir="2700000" algn="tl">
                <a:srgbClr val="000000">
                  <a:alpha val="43137"/>
                </a:srgbClr>
              </a:outerShdw>
            </a:effectLst>
            <a:latin typeface="Arial Narrow" pitchFamily="34" charset="0"/>
          </a:endParaRPr>
        </a:p>
      </dsp:txBody>
      <dsp:txXfrm>
        <a:off x="380941" y="2905907"/>
        <a:ext cx="4825937"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2FF91-0181-4838-9D76-CBC7CAAFEC34}">
      <dsp:nvSpPr>
        <dsp:cNvPr id="0" name=""/>
        <dsp:cNvSpPr/>
      </dsp:nvSpPr>
      <dsp:spPr>
        <a:xfrm>
          <a:off x="4335078" y="3335348"/>
          <a:ext cx="2922630" cy="153175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latin typeface="Arial Narrow" pitchFamily="34" charset="0"/>
            </a:rPr>
            <a:t>Maestro como director.</a:t>
          </a:r>
          <a:endParaRPr lang="es-MX" sz="1600" kern="1200" dirty="0">
            <a:latin typeface="Arial Narrow" pitchFamily="34" charset="0"/>
          </a:endParaRPr>
        </a:p>
        <a:p>
          <a:pPr marL="171450" lvl="1" indent="-171450" algn="l" defTabSz="711200">
            <a:lnSpc>
              <a:spcPct val="90000"/>
            </a:lnSpc>
            <a:spcBef>
              <a:spcPct val="0"/>
            </a:spcBef>
            <a:spcAft>
              <a:spcPct val="15000"/>
            </a:spcAft>
            <a:buChar char="••"/>
          </a:pPr>
          <a:r>
            <a:rPr lang="es-MX" sz="1600" kern="1200" dirty="0" smtClean="0">
              <a:latin typeface="Arial Narrow" pitchFamily="34" charset="0"/>
            </a:rPr>
            <a:t>Maestro como guía</a:t>
          </a:r>
          <a:endParaRPr lang="es-MX" sz="1600" kern="1200" dirty="0">
            <a:latin typeface="Arial Narrow" pitchFamily="34" charset="0"/>
          </a:endParaRPr>
        </a:p>
        <a:p>
          <a:pPr marL="171450" lvl="1" indent="-171450" algn="l" defTabSz="711200">
            <a:lnSpc>
              <a:spcPct val="90000"/>
            </a:lnSpc>
            <a:spcBef>
              <a:spcPct val="0"/>
            </a:spcBef>
            <a:spcAft>
              <a:spcPct val="15000"/>
            </a:spcAft>
            <a:buChar char="••"/>
          </a:pPr>
          <a:r>
            <a:rPr lang="es-MX" sz="1600" kern="1200" dirty="0" smtClean="0">
              <a:latin typeface="Arial Narrow" pitchFamily="34" charset="0"/>
            </a:rPr>
            <a:t>Maestro como mentor</a:t>
          </a:r>
          <a:endParaRPr lang="es-MX" sz="1600" kern="1200" dirty="0">
            <a:latin typeface="Arial Narrow" pitchFamily="34" charset="0"/>
          </a:endParaRPr>
        </a:p>
      </dsp:txBody>
      <dsp:txXfrm>
        <a:off x="5245515" y="3751934"/>
        <a:ext cx="1978545" cy="1081519"/>
      </dsp:txXfrm>
    </dsp:sp>
    <dsp:sp modelId="{9655A3E8-B3A3-4F3E-823E-0EE709A367F4}">
      <dsp:nvSpPr>
        <dsp:cNvPr id="0" name=""/>
        <dsp:cNvSpPr/>
      </dsp:nvSpPr>
      <dsp:spPr>
        <a:xfrm>
          <a:off x="209969" y="3335348"/>
          <a:ext cx="2364645" cy="153175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latin typeface="Arial Narrow" pitchFamily="34" charset="0"/>
            </a:rPr>
            <a:t>Las preguntas</a:t>
          </a:r>
          <a:endParaRPr lang="es-MX" sz="1600" kern="1200" dirty="0">
            <a:latin typeface="Arial Narrow" pitchFamily="34" charset="0"/>
          </a:endParaRPr>
        </a:p>
        <a:p>
          <a:pPr marL="171450" lvl="1" indent="-171450" algn="l" defTabSz="711200">
            <a:lnSpc>
              <a:spcPct val="90000"/>
            </a:lnSpc>
            <a:spcBef>
              <a:spcPct val="0"/>
            </a:spcBef>
            <a:spcAft>
              <a:spcPct val="15000"/>
            </a:spcAft>
            <a:buChar char="••"/>
          </a:pPr>
          <a:r>
            <a:rPr lang="es-MX" sz="1600" kern="1200" dirty="0" smtClean="0">
              <a:latin typeface="Arial Narrow" pitchFamily="34" charset="0"/>
            </a:rPr>
            <a:t>Aprendizaje significativo</a:t>
          </a:r>
          <a:endParaRPr lang="es-MX" sz="1600" kern="1200" dirty="0">
            <a:latin typeface="Arial Narrow" pitchFamily="34" charset="0"/>
          </a:endParaRPr>
        </a:p>
      </dsp:txBody>
      <dsp:txXfrm>
        <a:off x="243617" y="3751934"/>
        <a:ext cx="1587955" cy="1081519"/>
      </dsp:txXfrm>
    </dsp:sp>
    <dsp:sp modelId="{CF4403DD-1449-4F24-AD08-FAD82CD9A588}">
      <dsp:nvSpPr>
        <dsp:cNvPr id="0" name=""/>
        <dsp:cNvSpPr/>
      </dsp:nvSpPr>
      <dsp:spPr>
        <a:xfrm>
          <a:off x="4386438" y="80371"/>
          <a:ext cx="2862237" cy="1531753"/>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latin typeface="Arial Narrow" pitchFamily="34" charset="0"/>
            </a:rPr>
            <a:t>Etapas del proceso de indagación .</a:t>
          </a:r>
          <a:endParaRPr lang="es-MX" sz="1600" kern="1200" dirty="0">
            <a:latin typeface="Arial Narrow" pitchFamily="34" charset="0"/>
          </a:endParaRPr>
        </a:p>
        <a:p>
          <a:pPr marL="171450" lvl="1" indent="-171450" algn="l" defTabSz="711200">
            <a:lnSpc>
              <a:spcPct val="90000"/>
            </a:lnSpc>
            <a:spcBef>
              <a:spcPct val="0"/>
            </a:spcBef>
            <a:spcAft>
              <a:spcPct val="15000"/>
            </a:spcAft>
            <a:buChar char="••"/>
          </a:pPr>
          <a:r>
            <a:rPr lang="es-MX" sz="1600" kern="1200" dirty="0" smtClean="0">
              <a:latin typeface="Arial Narrow" pitchFamily="34" charset="0"/>
            </a:rPr>
            <a:t>Hábitos mentales del alumno.</a:t>
          </a:r>
          <a:endParaRPr lang="es-MX" sz="1600" kern="1200" dirty="0">
            <a:latin typeface="Arial Narrow" pitchFamily="34" charset="0"/>
          </a:endParaRPr>
        </a:p>
        <a:p>
          <a:pPr marL="114300" lvl="1" indent="-114300" algn="l" defTabSz="533400">
            <a:lnSpc>
              <a:spcPct val="90000"/>
            </a:lnSpc>
            <a:spcBef>
              <a:spcPct val="0"/>
            </a:spcBef>
            <a:spcAft>
              <a:spcPct val="15000"/>
            </a:spcAft>
            <a:buChar char="••"/>
          </a:pPr>
          <a:endParaRPr lang="es-MX" sz="1200" kern="1200" dirty="0">
            <a:latin typeface="Arial Narrow" pitchFamily="34" charset="0"/>
          </a:endParaRPr>
        </a:p>
      </dsp:txBody>
      <dsp:txXfrm>
        <a:off x="5278757" y="114019"/>
        <a:ext cx="1936270" cy="1081519"/>
      </dsp:txXfrm>
    </dsp:sp>
    <dsp:sp modelId="{22F07433-E588-4482-B1E3-A29AA52005D8}">
      <dsp:nvSpPr>
        <dsp:cNvPr id="0" name=""/>
        <dsp:cNvSpPr/>
      </dsp:nvSpPr>
      <dsp:spPr>
        <a:xfrm>
          <a:off x="0" y="-26790"/>
          <a:ext cx="2600967" cy="1746077"/>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MX" sz="1600" b="0" kern="1200" smtClean="0">
              <a:latin typeface="Arial Narrow" pitchFamily="34" charset="0"/>
            </a:rPr>
            <a:t>Vygotsky</a:t>
          </a:r>
          <a:endParaRPr lang="es-MX" sz="1600" b="0" kern="1200" dirty="0">
            <a:latin typeface="Arial Narrow" pitchFamily="34" charset="0"/>
          </a:endParaRPr>
        </a:p>
        <a:p>
          <a:pPr marL="171450" lvl="1" indent="-171450" algn="l" defTabSz="711200">
            <a:lnSpc>
              <a:spcPct val="90000"/>
            </a:lnSpc>
            <a:spcBef>
              <a:spcPct val="0"/>
            </a:spcBef>
            <a:spcAft>
              <a:spcPct val="15000"/>
            </a:spcAft>
            <a:buChar char="••"/>
          </a:pPr>
          <a:r>
            <a:rPr lang="es-MX" sz="1600" b="0" kern="1200" smtClean="0">
              <a:latin typeface="Arial Narrow" pitchFamily="34" charset="0"/>
            </a:rPr>
            <a:t>John Dewey</a:t>
          </a:r>
          <a:endParaRPr lang="es-MX" sz="1600" b="0" kern="1200" dirty="0">
            <a:latin typeface="Arial Narrow" pitchFamily="34" charset="0"/>
          </a:endParaRPr>
        </a:p>
        <a:p>
          <a:pPr marL="171450" lvl="1" indent="-171450" algn="l" defTabSz="711200">
            <a:lnSpc>
              <a:spcPct val="90000"/>
            </a:lnSpc>
            <a:spcBef>
              <a:spcPct val="0"/>
            </a:spcBef>
            <a:spcAft>
              <a:spcPct val="15000"/>
            </a:spcAft>
            <a:buChar char="••"/>
          </a:pPr>
          <a:r>
            <a:rPr lang="es-MX" sz="1600" b="0" kern="1200" smtClean="0">
              <a:latin typeface="Arial Narrow" pitchFamily="34" charset="0"/>
            </a:rPr>
            <a:t>Jean Piaget</a:t>
          </a:r>
          <a:endParaRPr lang="es-MX" sz="1600" b="0" kern="1200" dirty="0">
            <a:latin typeface="Arial Narrow" pitchFamily="34" charset="0"/>
          </a:endParaRPr>
        </a:p>
        <a:p>
          <a:pPr marL="171450" lvl="1" indent="-171450" algn="l" defTabSz="711200">
            <a:lnSpc>
              <a:spcPct val="90000"/>
            </a:lnSpc>
            <a:spcBef>
              <a:spcPct val="0"/>
            </a:spcBef>
            <a:spcAft>
              <a:spcPct val="15000"/>
            </a:spcAft>
            <a:buChar char="••"/>
          </a:pPr>
          <a:r>
            <a:rPr lang="es-MX" sz="1600" b="0" kern="1200" dirty="0" smtClean="0">
              <a:latin typeface="Arial Narrow" pitchFamily="34" charset="0"/>
            </a:rPr>
            <a:t>Gordon Wells</a:t>
          </a:r>
          <a:endParaRPr lang="es-MX" sz="1600" b="0" kern="1200" dirty="0">
            <a:latin typeface="Arial Narrow" pitchFamily="34" charset="0"/>
          </a:endParaRPr>
        </a:p>
        <a:p>
          <a:pPr marL="171450" lvl="1" indent="-171450" algn="l" defTabSz="711200">
            <a:lnSpc>
              <a:spcPct val="90000"/>
            </a:lnSpc>
            <a:spcBef>
              <a:spcPct val="0"/>
            </a:spcBef>
            <a:spcAft>
              <a:spcPct val="15000"/>
            </a:spcAft>
            <a:buChar char="••"/>
          </a:pPr>
          <a:r>
            <a:rPr lang="es-MX" sz="1600" b="0" kern="1200" smtClean="0">
              <a:latin typeface="Arial Narrow" pitchFamily="34" charset="0"/>
            </a:rPr>
            <a:t>Kenneth Goodman</a:t>
          </a:r>
          <a:endParaRPr lang="es-MX" sz="1600" b="0" kern="1200" dirty="0">
            <a:latin typeface="Arial Narrow" pitchFamily="34" charset="0"/>
          </a:endParaRPr>
        </a:p>
        <a:p>
          <a:pPr marL="171450" lvl="1" indent="-171450" algn="l" defTabSz="711200">
            <a:lnSpc>
              <a:spcPct val="90000"/>
            </a:lnSpc>
            <a:spcBef>
              <a:spcPct val="0"/>
            </a:spcBef>
            <a:spcAft>
              <a:spcPct val="15000"/>
            </a:spcAft>
            <a:buChar char="••"/>
          </a:pPr>
          <a:r>
            <a:rPr lang="es-MX" sz="1600" b="0" kern="1200" dirty="0" err="1" smtClean="0">
              <a:latin typeface="Arial Narrow" pitchFamily="34" charset="0"/>
            </a:rPr>
            <a:t>Yetta</a:t>
          </a:r>
          <a:r>
            <a:rPr lang="es-MX" sz="1600" b="0" kern="1200" dirty="0" smtClean="0">
              <a:latin typeface="Arial Narrow" pitchFamily="34" charset="0"/>
            </a:rPr>
            <a:t> </a:t>
          </a:r>
          <a:r>
            <a:rPr lang="es-MX" sz="1600" b="0" kern="1200" dirty="0" err="1" smtClean="0">
              <a:latin typeface="Arial Narrow" pitchFamily="34" charset="0"/>
            </a:rPr>
            <a:t>Goodman</a:t>
          </a:r>
          <a:endParaRPr lang="es-MX" sz="1600" b="0" kern="1200" dirty="0">
            <a:latin typeface="Arial Narrow" pitchFamily="34" charset="0"/>
          </a:endParaRPr>
        </a:p>
      </dsp:txBody>
      <dsp:txXfrm>
        <a:off x="38356" y="11566"/>
        <a:ext cx="1743965" cy="1232845"/>
      </dsp:txXfrm>
    </dsp:sp>
    <dsp:sp modelId="{F55AFFB5-B69E-457C-80AC-A58D803FFCF9}">
      <dsp:nvSpPr>
        <dsp:cNvPr id="0" name=""/>
        <dsp:cNvSpPr/>
      </dsp:nvSpPr>
      <dsp:spPr>
        <a:xfrm>
          <a:off x="1516058" y="299634"/>
          <a:ext cx="2072302" cy="2072654"/>
        </a:xfrm>
        <a:prstGeom prst="pieWedg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i="0" kern="1200" smtClean="0">
              <a:effectLst>
                <a:outerShdw blurRad="38100" dist="38100" dir="2700000" algn="tl">
                  <a:srgbClr val="000000">
                    <a:alpha val="43137"/>
                  </a:srgbClr>
                </a:outerShdw>
              </a:effectLst>
              <a:latin typeface="Arial Narrow" pitchFamily="34" charset="0"/>
            </a:rPr>
            <a:t>Teoría Constructivista</a:t>
          </a:r>
          <a:endParaRPr lang="es-MX" sz="1600" b="1" i="0" kern="1200" dirty="0">
            <a:effectLst>
              <a:outerShdw blurRad="38100" dist="38100" dir="2700000" algn="tl">
                <a:srgbClr val="000000">
                  <a:alpha val="43137"/>
                </a:srgbClr>
              </a:outerShdw>
            </a:effectLst>
            <a:latin typeface="Arial Narrow" pitchFamily="34" charset="0"/>
          </a:endParaRPr>
        </a:p>
      </dsp:txBody>
      <dsp:txXfrm>
        <a:off x="2123021" y="906700"/>
        <a:ext cx="1465339" cy="1465588"/>
      </dsp:txXfrm>
    </dsp:sp>
    <dsp:sp modelId="{BF0CA84C-D9AB-4881-9555-C3EB9168E972}">
      <dsp:nvSpPr>
        <dsp:cNvPr id="0" name=""/>
        <dsp:cNvSpPr/>
      </dsp:nvSpPr>
      <dsp:spPr>
        <a:xfrm rot="5400000">
          <a:off x="3684271" y="299634"/>
          <a:ext cx="2072654" cy="2072654"/>
        </a:xfrm>
        <a:prstGeom prst="pieWedg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i="0" kern="1200" smtClean="0">
              <a:effectLst>
                <a:outerShdw blurRad="38100" dist="38100" dir="2700000" algn="tl">
                  <a:srgbClr val="000000">
                    <a:alpha val="43137"/>
                  </a:srgbClr>
                </a:outerShdw>
              </a:effectLst>
              <a:latin typeface="Arial Narrow" pitchFamily="34" charset="0"/>
            </a:rPr>
            <a:t>Enfoque de indagación</a:t>
          </a:r>
          <a:endParaRPr lang="es-MX" sz="1600" b="1" i="0" kern="1200" dirty="0">
            <a:effectLst>
              <a:outerShdw blurRad="38100" dist="38100" dir="2700000" algn="tl">
                <a:srgbClr val="000000">
                  <a:alpha val="43137"/>
                </a:srgbClr>
              </a:outerShdw>
            </a:effectLst>
            <a:latin typeface="Arial Narrow" pitchFamily="34" charset="0"/>
          </a:endParaRPr>
        </a:p>
      </dsp:txBody>
      <dsp:txXfrm rot="-5400000">
        <a:off x="3684271" y="906700"/>
        <a:ext cx="1465588" cy="1465588"/>
      </dsp:txXfrm>
    </dsp:sp>
    <dsp:sp modelId="{D25B8576-282A-4DEE-BC3C-43D4E3843536}">
      <dsp:nvSpPr>
        <dsp:cNvPr id="0" name=""/>
        <dsp:cNvSpPr/>
      </dsp:nvSpPr>
      <dsp:spPr>
        <a:xfrm rot="10800000">
          <a:off x="3684271" y="2468023"/>
          <a:ext cx="2072654" cy="2072654"/>
        </a:xfrm>
        <a:prstGeom prst="pieWedg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smtClean="0">
              <a:effectLst>
                <a:outerShdw blurRad="38100" dist="38100" dir="2700000" algn="tl">
                  <a:srgbClr val="000000">
                    <a:alpha val="43137"/>
                  </a:srgbClr>
                </a:outerShdw>
              </a:effectLst>
              <a:latin typeface="Arial Narrow" pitchFamily="34" charset="0"/>
            </a:rPr>
            <a:t>Papel del docente</a:t>
          </a:r>
          <a:endParaRPr lang="es-MX" sz="1600" b="1" kern="1200" dirty="0">
            <a:effectLst>
              <a:outerShdw blurRad="38100" dist="38100" dir="2700000" algn="tl">
                <a:srgbClr val="000000">
                  <a:alpha val="43137"/>
                </a:srgbClr>
              </a:outerShdw>
            </a:effectLst>
            <a:latin typeface="Arial Narrow" pitchFamily="34" charset="0"/>
          </a:endParaRPr>
        </a:p>
      </dsp:txBody>
      <dsp:txXfrm rot="10800000">
        <a:off x="3684271" y="2468023"/>
        <a:ext cx="1465588" cy="1465588"/>
      </dsp:txXfrm>
    </dsp:sp>
    <dsp:sp modelId="{6AEF1C09-6596-4E85-89E9-5C3904941EB8}">
      <dsp:nvSpPr>
        <dsp:cNvPr id="0" name=""/>
        <dsp:cNvSpPr/>
      </dsp:nvSpPr>
      <dsp:spPr>
        <a:xfrm rot="16200000">
          <a:off x="1515882" y="2468023"/>
          <a:ext cx="2072654" cy="2072654"/>
        </a:xfrm>
        <a:prstGeom prst="pieWedg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smtClean="0">
              <a:effectLst>
                <a:outerShdw blurRad="38100" dist="38100" dir="2700000" algn="tl">
                  <a:srgbClr val="000000">
                    <a:alpha val="43137"/>
                  </a:srgbClr>
                </a:outerShdw>
              </a:effectLst>
              <a:latin typeface="Arial Narrow" pitchFamily="34" charset="0"/>
            </a:rPr>
            <a:t>La investigación</a:t>
          </a:r>
          <a:endParaRPr lang="es-MX" sz="1600" b="1" kern="1200" dirty="0">
            <a:effectLst>
              <a:outerShdw blurRad="38100" dist="38100" dir="2700000" algn="tl">
                <a:srgbClr val="000000">
                  <a:alpha val="43137"/>
                </a:srgbClr>
              </a:outerShdw>
            </a:effectLst>
            <a:latin typeface="Arial Narrow" pitchFamily="34" charset="0"/>
          </a:endParaRPr>
        </a:p>
      </dsp:txBody>
      <dsp:txXfrm rot="5400000">
        <a:off x="2122948" y="2468023"/>
        <a:ext cx="1465588" cy="1465588"/>
      </dsp:txXfrm>
    </dsp:sp>
    <dsp:sp modelId="{C117E5F1-046F-400D-886D-106B45ED276B}">
      <dsp:nvSpPr>
        <dsp:cNvPr id="0" name=""/>
        <dsp:cNvSpPr/>
      </dsp:nvSpPr>
      <dsp:spPr>
        <a:xfrm>
          <a:off x="3278595" y="1989350"/>
          <a:ext cx="715616" cy="622275"/>
        </a:xfrm>
        <a:prstGeom prst="circularArrow">
          <a:avLst/>
        </a:prstGeom>
        <a:solidFill>
          <a:schemeClr val="accent4">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862A4-E706-4D24-B3DE-F37101D061C0}">
      <dsp:nvSpPr>
        <dsp:cNvPr id="0" name=""/>
        <dsp:cNvSpPr/>
      </dsp:nvSpPr>
      <dsp:spPr>
        <a:xfrm rot="10800000">
          <a:off x="3278595" y="2228686"/>
          <a:ext cx="715616" cy="622275"/>
        </a:xfrm>
        <a:prstGeom prst="circularArrow">
          <a:avLst/>
        </a:prstGeom>
        <a:solidFill>
          <a:schemeClr val="accent4">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524AE-3836-4BB4-BD8A-AE710E69338E}">
      <dsp:nvSpPr>
        <dsp:cNvPr id="0" name=""/>
        <dsp:cNvSpPr/>
      </dsp:nvSpPr>
      <dsp:spPr>
        <a:xfrm>
          <a:off x="3424651" y="2203897"/>
          <a:ext cx="1719648" cy="17196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t>Mi pueblo</a:t>
          </a:r>
          <a:endParaRPr lang="es-MX" sz="2400" b="1" kern="1200" dirty="0"/>
        </a:p>
      </dsp:txBody>
      <dsp:txXfrm>
        <a:off x="3676488" y="2455734"/>
        <a:ext cx="1215974" cy="1215974"/>
      </dsp:txXfrm>
    </dsp:sp>
    <dsp:sp modelId="{2A7C0D05-896D-46A1-A664-7F0716B7519E}">
      <dsp:nvSpPr>
        <dsp:cNvPr id="0" name=""/>
        <dsp:cNvSpPr/>
      </dsp:nvSpPr>
      <dsp:spPr>
        <a:xfrm rot="16200000">
          <a:off x="4044392" y="1945752"/>
          <a:ext cx="480166" cy="36123"/>
        </a:xfrm>
        <a:custGeom>
          <a:avLst/>
          <a:gdLst/>
          <a:ahLst/>
          <a:cxnLst/>
          <a:rect l="0" t="0" r="0" b="0"/>
          <a:pathLst>
            <a:path>
              <a:moveTo>
                <a:pt x="0" y="18061"/>
              </a:moveTo>
              <a:lnTo>
                <a:pt x="480166" y="1806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b="1" kern="1200"/>
        </a:p>
      </dsp:txBody>
      <dsp:txXfrm>
        <a:off x="4272471" y="1951809"/>
        <a:ext cx="24008" cy="24008"/>
      </dsp:txXfrm>
    </dsp:sp>
    <dsp:sp modelId="{001EF5F7-C3A4-4EA2-BA33-2921A06FBC59}">
      <dsp:nvSpPr>
        <dsp:cNvPr id="0" name=""/>
        <dsp:cNvSpPr/>
      </dsp:nvSpPr>
      <dsp:spPr>
        <a:xfrm>
          <a:off x="3424651" y="4082"/>
          <a:ext cx="1719648" cy="17196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Fiestas principales</a:t>
          </a:r>
          <a:endParaRPr lang="es-MX" sz="1600" b="1" kern="1200" dirty="0"/>
        </a:p>
      </dsp:txBody>
      <dsp:txXfrm>
        <a:off x="3676488" y="255919"/>
        <a:ext cx="1215974" cy="1215974"/>
      </dsp:txXfrm>
    </dsp:sp>
    <dsp:sp modelId="{F9FE3DF7-4D7E-42CC-A241-DE54F64DD315}">
      <dsp:nvSpPr>
        <dsp:cNvPr id="0" name=""/>
        <dsp:cNvSpPr/>
      </dsp:nvSpPr>
      <dsp:spPr>
        <a:xfrm rot="19848984">
          <a:off x="5003507" y="2504830"/>
          <a:ext cx="498640" cy="36123"/>
        </a:xfrm>
        <a:custGeom>
          <a:avLst/>
          <a:gdLst/>
          <a:ahLst/>
          <a:cxnLst/>
          <a:rect l="0" t="0" r="0" b="0"/>
          <a:pathLst>
            <a:path>
              <a:moveTo>
                <a:pt x="0" y="18061"/>
              </a:moveTo>
              <a:lnTo>
                <a:pt x="498640" y="1806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b="1" kern="1200"/>
        </a:p>
      </dsp:txBody>
      <dsp:txXfrm>
        <a:off x="5240361" y="2510425"/>
        <a:ext cx="24932" cy="24932"/>
      </dsp:txXfrm>
    </dsp:sp>
    <dsp:sp modelId="{0F8186D9-B150-4755-8726-41095104CD55}">
      <dsp:nvSpPr>
        <dsp:cNvPr id="0" name=""/>
        <dsp:cNvSpPr/>
      </dsp:nvSpPr>
      <dsp:spPr>
        <a:xfrm>
          <a:off x="5361354" y="1122238"/>
          <a:ext cx="1719648" cy="17196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Historia</a:t>
          </a:r>
        </a:p>
      </dsp:txBody>
      <dsp:txXfrm>
        <a:off x="5613191" y="1374075"/>
        <a:ext cx="1215974" cy="1215974"/>
      </dsp:txXfrm>
    </dsp:sp>
    <dsp:sp modelId="{2DD7FB5B-FF9F-41C5-A154-9E8718273C59}">
      <dsp:nvSpPr>
        <dsp:cNvPr id="0" name=""/>
        <dsp:cNvSpPr/>
      </dsp:nvSpPr>
      <dsp:spPr>
        <a:xfrm rot="1848191">
          <a:off x="4985260" y="3622986"/>
          <a:ext cx="535133" cy="36123"/>
        </a:xfrm>
        <a:custGeom>
          <a:avLst/>
          <a:gdLst/>
          <a:ahLst/>
          <a:cxnLst/>
          <a:rect l="0" t="0" r="0" b="0"/>
          <a:pathLst>
            <a:path>
              <a:moveTo>
                <a:pt x="0" y="18061"/>
              </a:moveTo>
              <a:lnTo>
                <a:pt x="535133" y="1806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b="1" kern="1200"/>
        </a:p>
      </dsp:txBody>
      <dsp:txXfrm>
        <a:off x="5239449" y="3627669"/>
        <a:ext cx="26756" cy="26756"/>
      </dsp:txXfrm>
    </dsp:sp>
    <dsp:sp modelId="{91F2FE67-7C69-47D3-84A7-8EB54CEFE0F3}">
      <dsp:nvSpPr>
        <dsp:cNvPr id="0" name=""/>
        <dsp:cNvSpPr/>
      </dsp:nvSpPr>
      <dsp:spPr>
        <a:xfrm>
          <a:off x="5361354" y="3358549"/>
          <a:ext cx="1719648" cy="17196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Ubicación </a:t>
          </a:r>
          <a:endParaRPr lang="es-MX" sz="1600" b="1" kern="1200" dirty="0"/>
        </a:p>
      </dsp:txBody>
      <dsp:txXfrm>
        <a:off x="5613191" y="3610386"/>
        <a:ext cx="1215974" cy="1215974"/>
      </dsp:txXfrm>
    </dsp:sp>
    <dsp:sp modelId="{27966E72-C1B0-435B-B25B-E473BA4351E5}">
      <dsp:nvSpPr>
        <dsp:cNvPr id="0" name=""/>
        <dsp:cNvSpPr/>
      </dsp:nvSpPr>
      <dsp:spPr>
        <a:xfrm rot="5400000">
          <a:off x="4007895" y="4182063"/>
          <a:ext cx="553160" cy="36123"/>
        </a:xfrm>
        <a:custGeom>
          <a:avLst/>
          <a:gdLst/>
          <a:ahLst/>
          <a:cxnLst/>
          <a:rect l="0" t="0" r="0" b="0"/>
          <a:pathLst>
            <a:path>
              <a:moveTo>
                <a:pt x="0" y="18061"/>
              </a:moveTo>
              <a:lnTo>
                <a:pt x="553160" y="1806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b="1" kern="1200"/>
        </a:p>
      </dsp:txBody>
      <dsp:txXfrm>
        <a:off x="4270646" y="4186296"/>
        <a:ext cx="27658" cy="27658"/>
      </dsp:txXfrm>
    </dsp:sp>
    <dsp:sp modelId="{57F6E7B2-6F49-484C-9C43-C508D34A6524}">
      <dsp:nvSpPr>
        <dsp:cNvPr id="0" name=""/>
        <dsp:cNvSpPr/>
      </dsp:nvSpPr>
      <dsp:spPr>
        <a:xfrm>
          <a:off x="3424651" y="4476705"/>
          <a:ext cx="1719648" cy="17196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Actualidad</a:t>
          </a:r>
          <a:endParaRPr lang="es-MX" sz="1600" b="1" kern="1200" dirty="0"/>
        </a:p>
      </dsp:txBody>
      <dsp:txXfrm>
        <a:off x="3676488" y="4728542"/>
        <a:ext cx="1215974" cy="1215974"/>
      </dsp:txXfrm>
    </dsp:sp>
    <dsp:sp modelId="{6D473017-521E-447F-BD6B-2AB86E66EB51}">
      <dsp:nvSpPr>
        <dsp:cNvPr id="0" name=""/>
        <dsp:cNvSpPr/>
      </dsp:nvSpPr>
      <dsp:spPr>
        <a:xfrm rot="8951809">
          <a:off x="3048557" y="3622986"/>
          <a:ext cx="535133" cy="36123"/>
        </a:xfrm>
        <a:custGeom>
          <a:avLst/>
          <a:gdLst/>
          <a:ahLst/>
          <a:cxnLst/>
          <a:rect l="0" t="0" r="0" b="0"/>
          <a:pathLst>
            <a:path>
              <a:moveTo>
                <a:pt x="0" y="18061"/>
              </a:moveTo>
              <a:lnTo>
                <a:pt x="535133" y="1806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b="1" kern="1200"/>
        </a:p>
      </dsp:txBody>
      <dsp:txXfrm rot="10800000">
        <a:off x="3302746" y="3627669"/>
        <a:ext cx="26756" cy="26756"/>
      </dsp:txXfrm>
    </dsp:sp>
    <dsp:sp modelId="{AB8A0BE2-DC51-4F9E-9926-C7C4D49FA8E2}">
      <dsp:nvSpPr>
        <dsp:cNvPr id="0" name=""/>
        <dsp:cNvSpPr/>
      </dsp:nvSpPr>
      <dsp:spPr>
        <a:xfrm>
          <a:off x="1487949" y="3358549"/>
          <a:ext cx="1719648" cy="17196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Vegetación</a:t>
          </a:r>
          <a:endParaRPr lang="es-MX" sz="1600" b="1" kern="1200" dirty="0"/>
        </a:p>
      </dsp:txBody>
      <dsp:txXfrm>
        <a:off x="1739786" y="3610386"/>
        <a:ext cx="1215974" cy="1215974"/>
      </dsp:txXfrm>
    </dsp:sp>
    <dsp:sp modelId="{1A526D9A-D392-4FD6-AFFE-9D000A4E19CB}">
      <dsp:nvSpPr>
        <dsp:cNvPr id="0" name=""/>
        <dsp:cNvSpPr/>
      </dsp:nvSpPr>
      <dsp:spPr>
        <a:xfrm rot="12551016">
          <a:off x="3066804" y="2504830"/>
          <a:ext cx="498640" cy="36123"/>
        </a:xfrm>
        <a:custGeom>
          <a:avLst/>
          <a:gdLst/>
          <a:ahLst/>
          <a:cxnLst/>
          <a:rect l="0" t="0" r="0" b="0"/>
          <a:pathLst>
            <a:path>
              <a:moveTo>
                <a:pt x="0" y="18061"/>
              </a:moveTo>
              <a:lnTo>
                <a:pt x="498640" y="1806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b="1" kern="1200"/>
        </a:p>
      </dsp:txBody>
      <dsp:txXfrm rot="10800000">
        <a:off x="3303658" y="2510425"/>
        <a:ext cx="24932" cy="24932"/>
      </dsp:txXfrm>
    </dsp:sp>
    <dsp:sp modelId="{C91AD964-4113-449C-8048-EB5D475C74E9}">
      <dsp:nvSpPr>
        <dsp:cNvPr id="0" name=""/>
        <dsp:cNvSpPr/>
      </dsp:nvSpPr>
      <dsp:spPr>
        <a:xfrm>
          <a:off x="1487949" y="1122238"/>
          <a:ext cx="1719648" cy="17196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Nombre y origen</a:t>
          </a:r>
          <a:endParaRPr lang="es-MX" sz="1600" b="1" kern="1200" dirty="0"/>
        </a:p>
      </dsp:txBody>
      <dsp:txXfrm>
        <a:off x="1739786" y="1374075"/>
        <a:ext cx="1215974" cy="12159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C4B3B1-2E87-4FEA-8BC3-60D60AB4F7BB}" type="datetimeFigureOut">
              <a:rPr lang="es-MX" smtClean="0"/>
              <a:t>28/11/2014</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F8B7CA-592E-4908-9F7C-312C53231F32}" type="slidenum">
              <a:rPr lang="es-MX" smtClean="0"/>
              <a:t>‹Nº›</a:t>
            </a:fld>
            <a:endParaRPr lang="es-MX"/>
          </a:p>
        </p:txBody>
      </p:sp>
    </p:spTree>
    <p:extLst>
      <p:ext uri="{BB962C8B-B14F-4D97-AF65-F5344CB8AC3E}">
        <p14:creationId xmlns:p14="http://schemas.microsoft.com/office/powerpoint/2010/main" val="121583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CF8B7CA-592E-4908-9F7C-312C53231F32}" type="slidenum">
              <a:rPr lang="es-MX" smtClean="0"/>
              <a:t>1</a:t>
            </a:fld>
            <a:endParaRPr lang="es-MX"/>
          </a:p>
        </p:txBody>
      </p:sp>
    </p:spTree>
    <p:extLst>
      <p:ext uri="{BB962C8B-B14F-4D97-AF65-F5344CB8AC3E}">
        <p14:creationId xmlns:p14="http://schemas.microsoft.com/office/powerpoint/2010/main" val="239312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6CF8B7CA-592E-4908-9F7C-312C53231F32}" type="slidenum">
              <a:rPr lang="es-MX" smtClean="0"/>
              <a:t>2</a:t>
            </a:fld>
            <a:endParaRPr lang="es-MX"/>
          </a:p>
        </p:txBody>
      </p:sp>
    </p:spTree>
    <p:extLst>
      <p:ext uri="{BB962C8B-B14F-4D97-AF65-F5344CB8AC3E}">
        <p14:creationId xmlns:p14="http://schemas.microsoft.com/office/powerpoint/2010/main" val="430708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6CF8B7CA-592E-4908-9F7C-312C53231F32}" type="slidenum">
              <a:rPr lang="es-MX" smtClean="0"/>
              <a:t>3</a:t>
            </a:fld>
            <a:endParaRPr lang="es-MX"/>
          </a:p>
        </p:txBody>
      </p:sp>
    </p:spTree>
    <p:extLst>
      <p:ext uri="{BB962C8B-B14F-4D97-AF65-F5344CB8AC3E}">
        <p14:creationId xmlns:p14="http://schemas.microsoft.com/office/powerpoint/2010/main" val="353050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6CF8B7CA-592E-4908-9F7C-312C53231F32}" type="slidenum">
              <a:rPr lang="es-MX" smtClean="0"/>
              <a:t>4</a:t>
            </a:fld>
            <a:endParaRPr lang="es-MX"/>
          </a:p>
        </p:txBody>
      </p:sp>
    </p:spTree>
    <p:extLst>
      <p:ext uri="{BB962C8B-B14F-4D97-AF65-F5344CB8AC3E}">
        <p14:creationId xmlns:p14="http://schemas.microsoft.com/office/powerpoint/2010/main" val="232867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6CF8B7CA-592E-4908-9F7C-312C53231F32}" type="slidenum">
              <a:rPr lang="es-MX" smtClean="0"/>
              <a:t>5</a:t>
            </a:fld>
            <a:endParaRPr lang="es-MX"/>
          </a:p>
        </p:txBody>
      </p:sp>
    </p:spTree>
    <p:extLst>
      <p:ext uri="{BB962C8B-B14F-4D97-AF65-F5344CB8AC3E}">
        <p14:creationId xmlns:p14="http://schemas.microsoft.com/office/powerpoint/2010/main" val="289151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6CF8B7CA-592E-4908-9F7C-312C53231F32}" type="slidenum">
              <a:rPr lang="es-MX" smtClean="0"/>
              <a:t>6</a:t>
            </a:fld>
            <a:endParaRPr lang="es-MX"/>
          </a:p>
        </p:txBody>
      </p:sp>
    </p:spTree>
    <p:extLst>
      <p:ext uri="{BB962C8B-B14F-4D97-AF65-F5344CB8AC3E}">
        <p14:creationId xmlns:p14="http://schemas.microsoft.com/office/powerpoint/2010/main" val="356727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6CF8B7CA-592E-4908-9F7C-312C53231F32}" type="slidenum">
              <a:rPr lang="es-MX" smtClean="0"/>
              <a:t>7</a:t>
            </a:fld>
            <a:endParaRPr lang="es-MX"/>
          </a:p>
        </p:txBody>
      </p:sp>
    </p:spTree>
    <p:extLst>
      <p:ext uri="{BB962C8B-B14F-4D97-AF65-F5344CB8AC3E}">
        <p14:creationId xmlns:p14="http://schemas.microsoft.com/office/powerpoint/2010/main" val="1237651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6CF8B7CA-592E-4908-9F7C-312C53231F32}" type="slidenum">
              <a:rPr lang="es-MX" smtClean="0"/>
              <a:t>24</a:t>
            </a:fld>
            <a:endParaRPr lang="es-MX"/>
          </a:p>
        </p:txBody>
      </p:sp>
    </p:spTree>
    <p:extLst>
      <p:ext uri="{BB962C8B-B14F-4D97-AF65-F5344CB8AC3E}">
        <p14:creationId xmlns:p14="http://schemas.microsoft.com/office/powerpoint/2010/main" val="2729268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6CF8B7CA-592E-4908-9F7C-312C53231F32}" type="slidenum">
              <a:rPr lang="es-MX" smtClean="0"/>
              <a:t>26</a:t>
            </a:fld>
            <a:endParaRPr lang="es-MX"/>
          </a:p>
        </p:txBody>
      </p:sp>
    </p:spTree>
    <p:extLst>
      <p:ext uri="{BB962C8B-B14F-4D97-AF65-F5344CB8AC3E}">
        <p14:creationId xmlns:p14="http://schemas.microsoft.com/office/powerpoint/2010/main" val="135954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AD90FF87-6F9E-4820-A544-136373C45D55}" type="datetimeFigureOut">
              <a:rPr lang="es-MX" smtClean="0"/>
              <a:t>28/11/2014</a:t>
            </a:fld>
            <a:endParaRPr lang="es-MX"/>
          </a:p>
        </p:txBody>
      </p:sp>
      <p:sp>
        <p:nvSpPr>
          <p:cNvPr id="17" name="16 Marcador de pie de página"/>
          <p:cNvSpPr>
            <a:spLocks noGrp="1"/>
          </p:cNvSpPr>
          <p:nvPr>
            <p:ph type="ftr" sz="quarter" idx="11"/>
          </p:nvPr>
        </p:nvSpPr>
        <p:spPr>
          <a:xfrm>
            <a:off x="5410200" y="4205288"/>
            <a:ext cx="1295400" cy="457200"/>
          </a:xfrm>
        </p:spPr>
        <p:txBody>
          <a:bodyPr/>
          <a:lstStyle/>
          <a:p>
            <a:endParaRPr lang="es-MX"/>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24EA6A0-9414-49AD-BE7C-9651157DB035}"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90FF87-6F9E-4820-A544-136373C45D55}" type="datetimeFigureOut">
              <a:rPr lang="es-MX" smtClean="0"/>
              <a:t>28/11/2014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24EA6A0-9414-49AD-BE7C-9651157DB035}"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90FF87-6F9E-4820-A544-136373C45D55}" type="datetimeFigureOut">
              <a:rPr lang="es-MX" smtClean="0"/>
              <a:t>28/11/2014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24EA6A0-9414-49AD-BE7C-9651157DB035}"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90FF87-6F9E-4820-A544-136373C45D55}" type="datetimeFigureOut">
              <a:rPr lang="es-MX" smtClean="0"/>
              <a:t>28/11/2014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24EA6A0-9414-49AD-BE7C-9651157DB035}"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D90FF87-6F9E-4820-A544-136373C45D55}" type="datetimeFigureOut">
              <a:rPr lang="es-MX" smtClean="0"/>
              <a:t>28/11/2014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24EA6A0-9414-49AD-BE7C-9651157DB035}"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D90FF87-6F9E-4820-A544-136373C45D55}" type="datetimeFigureOut">
              <a:rPr lang="es-MX" smtClean="0"/>
              <a:t>28/11/2014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24EA6A0-9414-49AD-BE7C-9651157DB035}"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AD90FF87-6F9E-4820-A544-136373C45D55}" type="datetimeFigureOut">
              <a:rPr lang="es-MX" smtClean="0"/>
              <a:t>28/11/2014</a:t>
            </a:fld>
            <a:endParaRPr lang="es-MX"/>
          </a:p>
        </p:txBody>
      </p:sp>
      <p:sp>
        <p:nvSpPr>
          <p:cNvPr id="27" name="26 Marcador de número de diapositiva"/>
          <p:cNvSpPr>
            <a:spLocks noGrp="1"/>
          </p:cNvSpPr>
          <p:nvPr>
            <p:ph type="sldNum" sz="quarter" idx="11"/>
          </p:nvPr>
        </p:nvSpPr>
        <p:spPr/>
        <p:txBody>
          <a:bodyPr rtlCol="0"/>
          <a:lstStyle/>
          <a:p>
            <a:fld id="{024EA6A0-9414-49AD-BE7C-9651157DB035}" type="slidenum">
              <a:rPr lang="es-MX" smtClean="0"/>
              <a:t>‹Nº›</a:t>
            </a:fld>
            <a:endParaRPr lang="es-MX"/>
          </a:p>
        </p:txBody>
      </p:sp>
      <p:sp>
        <p:nvSpPr>
          <p:cNvPr id="28" name="2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AD90FF87-6F9E-4820-A544-136373C45D55}" type="datetimeFigureOut">
              <a:rPr lang="es-MX" smtClean="0"/>
              <a:t>28/11/2014</a:t>
            </a:fld>
            <a:endParaRPr lang="es-MX"/>
          </a:p>
        </p:txBody>
      </p:sp>
      <p:sp>
        <p:nvSpPr>
          <p:cNvPr id="4" name="3 Marcador de pie de página"/>
          <p:cNvSpPr>
            <a:spLocks noGrp="1"/>
          </p:cNvSpPr>
          <p:nvPr>
            <p:ph type="ftr" sz="quarter" idx="11"/>
          </p:nvPr>
        </p:nvSpPr>
        <p:spPr>
          <a:xfrm>
            <a:off x="5257800" y="612648"/>
            <a:ext cx="1325880" cy="457200"/>
          </a:xfrm>
        </p:spPr>
        <p:txBody>
          <a:bodyPr/>
          <a:lstStyle/>
          <a:p>
            <a:endParaRPr lang="es-MX"/>
          </a:p>
        </p:txBody>
      </p:sp>
      <p:sp>
        <p:nvSpPr>
          <p:cNvPr id="5" name="4 Marcador de número de diapositiva"/>
          <p:cNvSpPr>
            <a:spLocks noGrp="1"/>
          </p:cNvSpPr>
          <p:nvPr>
            <p:ph type="sldNum" sz="quarter" idx="12"/>
          </p:nvPr>
        </p:nvSpPr>
        <p:spPr>
          <a:xfrm>
            <a:off x="8174736" y="2272"/>
            <a:ext cx="762000" cy="365760"/>
          </a:xfrm>
        </p:spPr>
        <p:txBody>
          <a:bodyPr/>
          <a:lstStyle/>
          <a:p>
            <a:fld id="{024EA6A0-9414-49AD-BE7C-9651157DB035}"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90FF87-6F9E-4820-A544-136373C45D55}" type="datetimeFigureOut">
              <a:rPr lang="es-MX" smtClean="0"/>
              <a:t>28/11/2014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24EA6A0-9414-49AD-BE7C-9651157DB035}"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D90FF87-6F9E-4820-A544-136373C45D55}" type="datetimeFigureOut">
              <a:rPr lang="es-MX" smtClean="0"/>
              <a:t>28/11/2014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24EA6A0-9414-49AD-BE7C-9651157DB035}"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D90FF87-6F9E-4820-A544-136373C45D55}" type="datetimeFigureOut">
              <a:rPr lang="es-MX" smtClean="0"/>
              <a:t>28/11/2014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24EA6A0-9414-49AD-BE7C-9651157DB035}"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D90FF87-6F9E-4820-A544-136373C45D55}" type="datetimeFigureOut">
              <a:rPr lang="es-MX" smtClean="0"/>
              <a:t>28/11/2014</a:t>
            </a:fld>
            <a:endParaRPr lang="es-MX"/>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MX"/>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24EA6A0-9414-49AD-BE7C-9651157DB035}"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C:\Users\Roxana\Pictures\PIRATAS\DSC01039.JPG"/>
          <p:cNvPicPr/>
          <p:nvPr/>
        </p:nvPicPr>
        <p:blipFill>
          <a:blip r:embed="rId3" cstate="print">
            <a:lum contrast="-10000"/>
          </a:blip>
          <a:srcRect/>
          <a:stretch>
            <a:fillRect/>
          </a:stretch>
        </p:blipFill>
        <p:spPr bwMode="auto">
          <a:xfrm rot="172287">
            <a:off x="2089476" y="2218334"/>
            <a:ext cx="4520299" cy="3331782"/>
          </a:xfrm>
          <a:prstGeom prst="rect">
            <a:avLst/>
          </a:prstGeom>
          <a:noFill/>
          <a:ln w="9525">
            <a:noFill/>
            <a:miter lim="800000"/>
            <a:headEnd/>
            <a:tailEnd/>
          </a:ln>
        </p:spPr>
      </p:pic>
      <p:sp>
        <p:nvSpPr>
          <p:cNvPr id="8" name="7 CuadroTexto"/>
          <p:cNvSpPr txBox="1"/>
          <p:nvPr/>
        </p:nvSpPr>
        <p:spPr>
          <a:xfrm>
            <a:off x="971600" y="548680"/>
            <a:ext cx="7200800" cy="2431435"/>
          </a:xfrm>
          <a:prstGeom prst="rect">
            <a:avLst/>
          </a:prstGeom>
          <a:noFill/>
        </p:spPr>
        <p:txBody>
          <a:bodyPr wrap="square" rtlCol="0">
            <a:spAutoFit/>
          </a:bodyPr>
          <a:lstStyle/>
          <a:p>
            <a:pPr algn="ctr"/>
            <a:r>
              <a:rPr lang="es-MX" sz="3800" b="1" dirty="0" smtClean="0">
                <a:solidFill>
                  <a:schemeClr val="bg1"/>
                </a:solidFill>
                <a:effectLst>
                  <a:outerShdw blurRad="38100" dist="38100" dir="2700000" algn="tl">
                    <a:srgbClr val="000000">
                      <a:alpha val="43137"/>
                    </a:srgbClr>
                  </a:outerShdw>
                </a:effectLst>
                <a:latin typeface="Arial Narrow" pitchFamily="34" charset="0"/>
                <a:cs typeface="Arial" pitchFamily="34" charset="0"/>
              </a:rPr>
              <a:t>Inmersión Temática. Una propuesta didáctica  para promover el aprendizaje significativo en los grupos multigrado</a:t>
            </a:r>
            <a:endParaRPr lang="es-MX" sz="3800" b="1" dirty="0">
              <a:solidFill>
                <a:schemeClr val="bg1"/>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4" name="6 CuadroTexto"/>
          <p:cNvSpPr txBox="1"/>
          <p:nvPr/>
        </p:nvSpPr>
        <p:spPr>
          <a:xfrm>
            <a:off x="359532" y="5661248"/>
            <a:ext cx="8424936" cy="1077218"/>
          </a:xfrm>
          <a:prstGeom prst="rect">
            <a:avLst/>
          </a:prstGeom>
          <a:noFill/>
        </p:spPr>
        <p:txBody>
          <a:bodyPr wrap="square" rtlCol="0">
            <a:spAutoFit/>
          </a:bodyPr>
          <a:lstStyle/>
          <a:p>
            <a:pPr algn="ctr"/>
            <a:r>
              <a:rPr lang="es-ES_tradnl" sz="2400" b="1" dirty="0" smtClean="0">
                <a:solidFill>
                  <a:schemeClr val="accent4"/>
                </a:solidFill>
                <a:latin typeface="Arial Narrow" pitchFamily="34" charset="0"/>
              </a:rPr>
              <a:t>Profra. Roxana Coronado Guzmán</a:t>
            </a:r>
          </a:p>
          <a:p>
            <a:pPr algn="ctr"/>
            <a:endParaRPr lang="es-ES_tradnl" sz="2000" b="1" dirty="0" smtClean="0">
              <a:solidFill>
                <a:schemeClr val="accent1">
                  <a:lumMod val="50000"/>
                </a:schemeClr>
              </a:solidFill>
              <a:latin typeface="Arial Narrow" pitchFamily="34" charset="0"/>
            </a:endParaRPr>
          </a:p>
          <a:p>
            <a:pPr algn="ctr"/>
            <a:r>
              <a:rPr lang="es-ES_tradnl" sz="2000" b="1" dirty="0" smtClean="0">
                <a:solidFill>
                  <a:schemeClr val="accent1">
                    <a:lumMod val="50000"/>
                  </a:schemeClr>
                </a:solidFill>
                <a:latin typeface="Arial Narrow" pitchFamily="34" charset="0"/>
              </a:rPr>
              <a:t>Escuela Primaria Rural Federal “Miguel Alemán” Santa Ana Rayón, </a:t>
            </a:r>
            <a:r>
              <a:rPr lang="es-ES_tradnl" sz="2000" b="1" dirty="0" err="1" smtClean="0">
                <a:solidFill>
                  <a:schemeClr val="accent1">
                    <a:lumMod val="50000"/>
                  </a:schemeClr>
                </a:solidFill>
                <a:latin typeface="Arial Narrow" pitchFamily="34" charset="0"/>
              </a:rPr>
              <a:t>Stgo</a:t>
            </a:r>
            <a:r>
              <a:rPr lang="es-ES_tradnl" sz="2000" b="1" dirty="0" smtClean="0">
                <a:solidFill>
                  <a:schemeClr val="accent1">
                    <a:lumMod val="50000"/>
                  </a:schemeClr>
                </a:solidFill>
                <a:latin typeface="Arial Narrow" pitchFamily="34" charset="0"/>
              </a:rPr>
              <a:t>. </a:t>
            </a:r>
            <a:r>
              <a:rPr lang="es-ES_tradnl" sz="2000" b="1" dirty="0" err="1" smtClean="0">
                <a:solidFill>
                  <a:schemeClr val="accent1">
                    <a:lumMod val="50000"/>
                  </a:schemeClr>
                </a:solidFill>
                <a:latin typeface="Arial Narrow" pitchFamily="34" charset="0"/>
              </a:rPr>
              <a:t>Tamazola</a:t>
            </a:r>
            <a:endParaRPr lang="es-MX" sz="2000" b="1" dirty="0" smtClean="0">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300" y="-12798"/>
            <a:ext cx="6264696" cy="646331"/>
          </a:xfrm>
          <a:prstGeom prst="rect">
            <a:avLst/>
          </a:prstGeom>
          <a:noFill/>
        </p:spPr>
        <p:txBody>
          <a:bodyPr wrap="square" rtlCol="0">
            <a:spAutoFit/>
          </a:bodyPr>
          <a:lstStyle/>
          <a:p>
            <a:r>
              <a:rPr lang="es-MX"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Hacer listas:</a:t>
            </a:r>
            <a:endParaRPr lang="es-MX" sz="2800" dirty="0">
              <a:effectLst>
                <a:outerShdw blurRad="38100" dist="38100" dir="2700000" algn="tl">
                  <a:srgbClr val="000000">
                    <a:alpha val="43137"/>
                  </a:srgbClr>
                </a:outerShdw>
              </a:effectLst>
              <a:latin typeface="Britannic Bold" pitchFamily="34" charset="0"/>
              <a:cs typeface="BrowalliaUPC" pitchFamily="34" charset="-34"/>
            </a:endParaRPr>
          </a:p>
        </p:txBody>
      </p:sp>
      <p:sp>
        <p:nvSpPr>
          <p:cNvPr id="4" name="3 CuadroTexto"/>
          <p:cNvSpPr txBox="1"/>
          <p:nvPr/>
        </p:nvSpPr>
        <p:spPr>
          <a:xfrm>
            <a:off x="539552" y="111978"/>
            <a:ext cx="8208912" cy="6555641"/>
          </a:xfrm>
          <a:prstGeom prst="rect">
            <a:avLst/>
          </a:prstGeom>
          <a:noFill/>
        </p:spPr>
        <p:txBody>
          <a:bodyPr wrap="square" rtlCol="0">
            <a:spAutoFit/>
          </a:bodyPr>
          <a:lstStyle/>
          <a:p>
            <a:pPr algn="ctr">
              <a:lnSpc>
                <a:spcPct val="150000"/>
              </a:lnSpc>
            </a:pPr>
            <a:r>
              <a:rPr lang="es-MX" sz="2800" b="1" dirty="0" smtClean="0"/>
              <a:t>Lo que sabemos:</a:t>
            </a:r>
            <a:endParaRPr lang="es-MX" sz="2800" b="1" dirty="0"/>
          </a:p>
          <a:p>
            <a:pPr marL="285750" indent="-285750">
              <a:lnSpc>
                <a:spcPct val="150000"/>
              </a:lnSpc>
              <a:buFont typeface="Wingdings" pitchFamily="2" charset="2"/>
              <a:buChar char="§"/>
            </a:pPr>
            <a:r>
              <a:rPr lang="es-MX" sz="2800" dirty="0" smtClean="0"/>
              <a:t>[En el pueblo] Hay mucha gente más que antes</a:t>
            </a:r>
          </a:p>
          <a:p>
            <a:pPr marL="285750" indent="-285750">
              <a:lnSpc>
                <a:spcPct val="150000"/>
              </a:lnSpc>
              <a:buFont typeface="Wingdings" pitchFamily="2" charset="2"/>
              <a:buChar char="§"/>
            </a:pPr>
            <a:r>
              <a:rPr lang="es-MX" sz="2800" dirty="0" smtClean="0"/>
              <a:t>La fiesta [del pueblo] es en julio</a:t>
            </a:r>
          </a:p>
          <a:p>
            <a:pPr marL="285750" indent="-285750">
              <a:lnSpc>
                <a:spcPct val="150000"/>
              </a:lnSpc>
              <a:buFont typeface="Wingdings" pitchFamily="2" charset="2"/>
              <a:buChar char="§"/>
            </a:pPr>
            <a:r>
              <a:rPr lang="es-MX" sz="2800" dirty="0" smtClean="0"/>
              <a:t>Antes tenía otro nombre</a:t>
            </a:r>
          </a:p>
          <a:p>
            <a:pPr marL="285750" indent="-285750">
              <a:lnSpc>
                <a:spcPct val="150000"/>
              </a:lnSpc>
              <a:buFont typeface="Wingdings" pitchFamily="2" charset="2"/>
              <a:buChar char="§"/>
            </a:pPr>
            <a:r>
              <a:rPr lang="es-MX" sz="2800" dirty="0" smtClean="0"/>
              <a:t>La gente es un poco chismosa</a:t>
            </a:r>
          </a:p>
          <a:p>
            <a:pPr marL="285750" indent="-285750">
              <a:lnSpc>
                <a:spcPct val="150000"/>
              </a:lnSpc>
              <a:buFont typeface="Wingdings" pitchFamily="2" charset="2"/>
              <a:buChar char="§"/>
            </a:pPr>
            <a:r>
              <a:rPr lang="es-MX" sz="2800" dirty="0" smtClean="0"/>
              <a:t>Tío Juvenal va a ser el mayordomo de esta fiesta de ahora en julio</a:t>
            </a:r>
          </a:p>
          <a:p>
            <a:pPr marL="285750" indent="-285750">
              <a:lnSpc>
                <a:spcPct val="150000"/>
              </a:lnSpc>
              <a:buFont typeface="Wingdings" pitchFamily="2" charset="2"/>
              <a:buChar char="§"/>
            </a:pPr>
            <a:r>
              <a:rPr lang="es-MX" sz="2800" dirty="0" smtClean="0"/>
              <a:t>La iglesia la cuida  doña </a:t>
            </a:r>
            <a:r>
              <a:rPr lang="es-MX" sz="2800" dirty="0" err="1" smtClean="0"/>
              <a:t>Gume</a:t>
            </a:r>
            <a:r>
              <a:rPr lang="es-MX" sz="2800" dirty="0" smtClean="0"/>
              <a:t>  y las catequistas</a:t>
            </a:r>
          </a:p>
          <a:p>
            <a:pPr marL="285750" indent="-285750">
              <a:lnSpc>
                <a:spcPct val="150000"/>
              </a:lnSpc>
              <a:buFont typeface="Wingdings" pitchFamily="2" charset="2"/>
              <a:buChar char="§"/>
            </a:pPr>
            <a:r>
              <a:rPr lang="es-MX" sz="2800" dirty="0" smtClean="0"/>
              <a:t>En la escuela hay  muy poquitos niños</a:t>
            </a:r>
          </a:p>
          <a:p>
            <a:pPr algn="r">
              <a:lnSpc>
                <a:spcPct val="150000"/>
              </a:lnSpc>
            </a:pPr>
            <a:r>
              <a:rPr lang="es-MX" sz="2800" dirty="0"/>
              <a:t> </a:t>
            </a:r>
            <a:r>
              <a:rPr lang="es-MX" sz="1400" dirty="0" smtClean="0"/>
              <a:t>[ ] Agregados para mejorar la compresión de lo expresado</a:t>
            </a:r>
            <a:endParaRPr lang="es-MX" sz="1400" dirty="0"/>
          </a:p>
        </p:txBody>
      </p:sp>
    </p:spTree>
    <p:extLst>
      <p:ext uri="{BB962C8B-B14F-4D97-AF65-F5344CB8AC3E}">
        <p14:creationId xmlns:p14="http://schemas.microsoft.com/office/powerpoint/2010/main" val="3379350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300" y="-12798"/>
            <a:ext cx="6264696" cy="646331"/>
          </a:xfrm>
          <a:prstGeom prst="rect">
            <a:avLst/>
          </a:prstGeom>
          <a:noFill/>
        </p:spPr>
        <p:txBody>
          <a:bodyPr wrap="square" rtlCol="0">
            <a:spAutoFit/>
          </a:bodyPr>
          <a:lstStyle/>
          <a:p>
            <a:r>
              <a:rPr lang="es-MX"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Hacer listas:</a:t>
            </a:r>
            <a:endParaRPr lang="es-MX" sz="2800" dirty="0">
              <a:effectLst>
                <a:outerShdw blurRad="38100" dist="38100" dir="2700000" algn="tl">
                  <a:srgbClr val="000000">
                    <a:alpha val="43137"/>
                  </a:srgbClr>
                </a:outerShdw>
              </a:effectLst>
              <a:latin typeface="Britannic Bold" pitchFamily="34" charset="0"/>
              <a:cs typeface="BrowalliaUPC" pitchFamily="34" charset="-34"/>
            </a:endParaRPr>
          </a:p>
        </p:txBody>
      </p:sp>
      <p:sp>
        <p:nvSpPr>
          <p:cNvPr id="4" name="3 CuadroTexto"/>
          <p:cNvSpPr txBox="1"/>
          <p:nvPr/>
        </p:nvSpPr>
        <p:spPr>
          <a:xfrm>
            <a:off x="539552" y="908720"/>
            <a:ext cx="8208912" cy="5262979"/>
          </a:xfrm>
          <a:prstGeom prst="rect">
            <a:avLst/>
          </a:prstGeom>
          <a:noFill/>
        </p:spPr>
        <p:txBody>
          <a:bodyPr wrap="square" rtlCol="0">
            <a:spAutoFit/>
          </a:bodyPr>
          <a:lstStyle/>
          <a:p>
            <a:pPr algn="ctr">
              <a:lnSpc>
                <a:spcPct val="150000"/>
              </a:lnSpc>
            </a:pPr>
            <a:r>
              <a:rPr lang="es-MX" sz="2800" b="1" dirty="0" smtClean="0"/>
              <a:t>Lo que queremos saber:</a:t>
            </a:r>
            <a:endParaRPr lang="es-MX" sz="2800" b="1" dirty="0"/>
          </a:p>
          <a:p>
            <a:pPr marL="285750" indent="-285750">
              <a:lnSpc>
                <a:spcPct val="150000"/>
              </a:lnSpc>
              <a:buFont typeface="Wingdings" pitchFamily="2" charset="2"/>
              <a:buChar char="§"/>
            </a:pPr>
            <a:r>
              <a:rPr lang="es-MX" sz="2800" dirty="0" smtClean="0"/>
              <a:t>¿Por qué se llama así ahora?</a:t>
            </a:r>
          </a:p>
          <a:p>
            <a:pPr marL="285750" indent="-285750">
              <a:lnSpc>
                <a:spcPct val="150000"/>
              </a:lnSpc>
              <a:buFont typeface="Wingdings" pitchFamily="2" charset="2"/>
              <a:buChar char="§"/>
            </a:pPr>
            <a:r>
              <a:rPr lang="es-MX" sz="2800" dirty="0" smtClean="0"/>
              <a:t>¿Por qué antes la gente era más pobre?</a:t>
            </a:r>
          </a:p>
          <a:p>
            <a:pPr marL="285750" indent="-285750">
              <a:lnSpc>
                <a:spcPct val="150000"/>
              </a:lnSpc>
              <a:buFont typeface="Wingdings" pitchFamily="2" charset="2"/>
              <a:buChar char="§"/>
            </a:pPr>
            <a:r>
              <a:rPr lang="es-MX" sz="2800" dirty="0" smtClean="0"/>
              <a:t>¿Quiénes fueron los primeros habitantes aquí?</a:t>
            </a:r>
          </a:p>
          <a:p>
            <a:pPr marL="285750" indent="-285750">
              <a:lnSpc>
                <a:spcPct val="150000"/>
              </a:lnSpc>
              <a:buFont typeface="Wingdings" pitchFamily="2" charset="2"/>
              <a:buChar char="§"/>
            </a:pPr>
            <a:r>
              <a:rPr lang="es-MX" sz="2800" dirty="0" smtClean="0"/>
              <a:t>¿Por qué a veces llueve mucho?</a:t>
            </a:r>
          </a:p>
          <a:p>
            <a:pPr marL="285750" indent="-285750">
              <a:lnSpc>
                <a:spcPct val="150000"/>
              </a:lnSpc>
              <a:buFont typeface="Wingdings" pitchFamily="2" charset="2"/>
              <a:buChar char="§"/>
            </a:pPr>
            <a:r>
              <a:rPr lang="es-MX" sz="2800" dirty="0" smtClean="0"/>
              <a:t>¿ Quién fue el primer presidente y maestro de este pueblo?</a:t>
            </a:r>
          </a:p>
          <a:p>
            <a:pPr marL="285750" indent="-285750">
              <a:lnSpc>
                <a:spcPct val="150000"/>
              </a:lnSpc>
              <a:buFont typeface="Wingdings" pitchFamily="2" charset="2"/>
              <a:buChar char="§"/>
            </a:pPr>
            <a:r>
              <a:rPr lang="es-MX" sz="2800" dirty="0" smtClean="0"/>
              <a:t>¿ Cómo eran las casas antes?</a:t>
            </a:r>
          </a:p>
        </p:txBody>
      </p:sp>
    </p:spTree>
    <p:extLst>
      <p:ext uri="{BB962C8B-B14F-4D97-AF65-F5344CB8AC3E}">
        <p14:creationId xmlns:p14="http://schemas.microsoft.com/office/powerpoint/2010/main" val="2679349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4300" y="-12798"/>
            <a:ext cx="6264696" cy="646331"/>
          </a:xfrm>
          <a:prstGeom prst="rect">
            <a:avLst/>
          </a:prstGeom>
          <a:noFill/>
        </p:spPr>
        <p:txBody>
          <a:bodyPr wrap="square" rtlCol="0">
            <a:spAutoFit/>
          </a:bodyPr>
          <a:lstStyle/>
          <a:p>
            <a:r>
              <a:rPr lang="es-MX"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Crear una red </a:t>
            </a:r>
            <a:endParaRPr lang="es-MX" sz="2800" dirty="0">
              <a:effectLst>
                <a:outerShdw blurRad="38100" dist="38100" dir="2700000" algn="tl">
                  <a:srgbClr val="000000">
                    <a:alpha val="43137"/>
                  </a:srgbClr>
                </a:outerShdw>
              </a:effectLst>
              <a:latin typeface="Britannic Bold" pitchFamily="34" charset="0"/>
              <a:cs typeface="BrowalliaUPC" pitchFamily="34" charset="-34"/>
            </a:endParaRPr>
          </a:p>
        </p:txBody>
      </p:sp>
      <p:graphicFrame>
        <p:nvGraphicFramePr>
          <p:cNvPr id="2" name="1 Diagrama"/>
          <p:cNvGraphicFramePr/>
          <p:nvPr>
            <p:extLst>
              <p:ext uri="{D42A27DB-BD31-4B8C-83A1-F6EECF244321}">
                <p14:modId xmlns:p14="http://schemas.microsoft.com/office/powerpoint/2010/main" val="1519562669"/>
              </p:ext>
            </p:extLst>
          </p:nvPr>
        </p:nvGraphicFramePr>
        <p:xfrm>
          <a:off x="395536" y="548680"/>
          <a:ext cx="8568952" cy="6200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144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fbcdn-sphotos-h-a.akamaihd.net/hphotos-ak-xap1/v/t1.0-9/1391783_10205513165927806_6508377690613223999_n.jpg?oh=900bbd0d8067ea04cba792fe7fcdd61f&amp;oe=55116909&amp;__gda__=1427340592_f1938c35ea8c1178c6d845a243a10b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99" y="548680"/>
            <a:ext cx="8592889"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197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4060" y="340396"/>
            <a:ext cx="6264696" cy="646331"/>
          </a:xfrm>
          <a:prstGeom prst="rect">
            <a:avLst/>
          </a:prstGeom>
          <a:noFill/>
        </p:spPr>
        <p:txBody>
          <a:bodyPr wrap="square" rtlCol="0">
            <a:spAutoFit/>
          </a:bodyPr>
          <a:lstStyle/>
          <a:p>
            <a:r>
              <a:rPr lang="es-MX" sz="3600" dirty="0" smtClean="0">
                <a:effectLst>
                  <a:outerShdw blurRad="38100" dist="38100" dir="2700000" algn="tl">
                    <a:srgbClr val="000000">
                      <a:alpha val="43137"/>
                    </a:srgbClr>
                  </a:outerShdw>
                </a:effectLst>
                <a:latin typeface="Arial" pitchFamily="34" charset="0"/>
                <a:cs typeface="Arial" pitchFamily="34" charset="0"/>
              </a:rPr>
              <a:t>Formar comisiones </a:t>
            </a:r>
            <a:endParaRPr lang="es-MX" sz="2800" dirty="0">
              <a:effectLst>
                <a:outerShdw blurRad="38100" dist="38100" dir="2700000" algn="tl">
                  <a:srgbClr val="000000">
                    <a:alpha val="43137"/>
                  </a:srgbClr>
                </a:outerShdw>
              </a:effectLst>
              <a:latin typeface="Britannic Bold" pitchFamily="34" charset="0"/>
              <a:cs typeface="BrowalliaUPC" pitchFamily="34" charset="-34"/>
            </a:endParaRPr>
          </a:p>
        </p:txBody>
      </p:sp>
      <p:pic>
        <p:nvPicPr>
          <p:cNvPr id="7170" name="Picture 2" descr="C:\Users\lap\Documents\respaldos\MUESTRA DE EVIDENCIAS\IMG12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80728"/>
            <a:ext cx="825907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634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ap\Documents\respaldos\clausura 2011-2012\eventos deportivos\DSC094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272" y="663561"/>
            <a:ext cx="7887576" cy="591568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44060" y="340396"/>
            <a:ext cx="3923884" cy="646331"/>
          </a:xfrm>
          <a:prstGeom prst="rect">
            <a:avLst/>
          </a:prstGeom>
          <a:noFill/>
        </p:spPr>
        <p:txBody>
          <a:bodyPr wrap="square" rtlCol="0">
            <a:spAutoFit/>
          </a:bodyPr>
          <a:lstStyle/>
          <a:p>
            <a:r>
              <a:rPr lang="es-MX" sz="3600" dirty="0" smtClean="0">
                <a:effectLst>
                  <a:outerShdw blurRad="38100" dist="38100" dir="2700000" algn="tl">
                    <a:srgbClr val="000000">
                      <a:alpha val="43137"/>
                    </a:srgbClr>
                  </a:outerShdw>
                </a:effectLst>
                <a:latin typeface="Arial" pitchFamily="34" charset="0"/>
                <a:cs typeface="Arial" pitchFamily="34" charset="0"/>
              </a:rPr>
              <a:t>A c t i v i d a d e s  </a:t>
            </a:r>
            <a:endParaRPr lang="es-MX" sz="2800" dirty="0">
              <a:effectLst>
                <a:outerShdw blurRad="38100" dist="38100" dir="2700000" algn="tl">
                  <a:srgbClr val="000000">
                    <a:alpha val="43137"/>
                  </a:srgbClr>
                </a:outerShdw>
              </a:effectLst>
              <a:latin typeface="Britannic Bold" pitchFamily="34" charset="0"/>
              <a:cs typeface="BrowalliaUPC" pitchFamily="34" charset="-34"/>
            </a:endParaRPr>
          </a:p>
        </p:txBody>
      </p:sp>
    </p:spTree>
    <p:extLst>
      <p:ext uri="{BB962C8B-B14F-4D97-AF65-F5344CB8AC3E}">
        <p14:creationId xmlns:p14="http://schemas.microsoft.com/office/powerpoint/2010/main" val="1555196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ap\Documents\respaldos\clausura 2011-2012\eventos deportivos\DSC095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08720"/>
            <a:ext cx="7254552" cy="544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063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ap\Documents\respaldos\CURSO DE COCINA\DSC082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77" y="-20552"/>
            <a:ext cx="5244549" cy="393341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lap\Documents\respaldos\CURSO DE COCINA\DSC082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1360" y="2421232"/>
            <a:ext cx="5926336" cy="444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795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ap\Documents\respaldos\MUESTRA DE EVIDENCIAS\DSC079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376598" cy="403244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lap\Documents\respaldos\MUESTRA DE EVIDENCIAS\DSC079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2198" y="2933215"/>
            <a:ext cx="5231490" cy="392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839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II FIESTA LITETARIA JUEGO DE PALABRAS EN LA ARBOLEDA\100_20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03" y="293117"/>
            <a:ext cx="5045927" cy="378395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II FIESTA LITETARIA JUEGO DE PALABRAS EN LA ARBOLEDA\100_20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9496" y="2778028"/>
            <a:ext cx="5380464" cy="403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276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857807080"/>
              </p:ext>
            </p:extLst>
          </p:nvPr>
        </p:nvGraphicFramePr>
        <p:xfrm>
          <a:off x="755576" y="980728"/>
          <a:ext cx="756084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992168" y="404664"/>
            <a:ext cx="6840760" cy="553998"/>
          </a:xfrm>
          <a:prstGeom prst="rect">
            <a:avLst/>
          </a:prstGeom>
          <a:noFill/>
        </p:spPr>
        <p:txBody>
          <a:bodyPr wrap="square" rtlCol="0">
            <a:spAutoFit/>
          </a:bodyPr>
          <a:lstStyle/>
          <a:p>
            <a:pPr algn="ctr"/>
            <a:r>
              <a:rPr lang="es-MX" sz="3000" b="1" dirty="0" smtClean="0">
                <a:effectLst>
                  <a:outerShdw blurRad="38100" dist="38100" dir="2700000" algn="tl">
                    <a:srgbClr val="000000">
                      <a:alpha val="43137"/>
                    </a:srgbClr>
                  </a:outerShdw>
                </a:effectLst>
                <a:latin typeface="Arial Narrow" pitchFamily="34" charset="0"/>
              </a:rPr>
              <a:t>P L A N T E A M I E N T O</a:t>
            </a:r>
            <a:endParaRPr lang="es-MX" sz="3000" b="1" dirty="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I FIESTA LITETARIA JUEGO DE PALABRAS EN LA ARBOLEDA\100_23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7" y="260648"/>
            <a:ext cx="9125713"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602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oratoria zona 051 camara supervision\DSC02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75" y="-144463"/>
            <a:ext cx="9531350" cy="714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021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KODAK esasyshare\100_18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181" y="615205"/>
            <a:ext cx="8169275" cy="612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411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oratoria estatal 051  30-05-2014 camara supervision\DSC022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450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620688"/>
            <a:ext cx="6264696" cy="523220"/>
          </a:xfrm>
          <a:prstGeom prst="rect">
            <a:avLst/>
          </a:prstGeom>
          <a:noFill/>
        </p:spPr>
        <p:txBody>
          <a:bodyPr wrap="square" rtlCol="0">
            <a:spAutoFit/>
          </a:bodyPr>
          <a:lstStyle/>
          <a:p>
            <a:pPr algn="ctr"/>
            <a:r>
              <a:rPr lang="es-MX" sz="2800" dirty="0" smtClean="0">
                <a:effectLst>
                  <a:outerShdw blurRad="38100" dist="38100" dir="2700000" algn="tl">
                    <a:srgbClr val="000000">
                      <a:alpha val="43137"/>
                    </a:srgbClr>
                  </a:outerShdw>
                </a:effectLst>
                <a:latin typeface="Arial Narrow" pitchFamily="34" charset="0"/>
              </a:rPr>
              <a:t>CONCLUSIONES</a:t>
            </a:r>
            <a:endParaRPr lang="es-MX" sz="2800" dirty="0">
              <a:effectLst>
                <a:outerShdw blurRad="38100" dist="38100" dir="2700000" algn="tl">
                  <a:srgbClr val="000000">
                    <a:alpha val="43137"/>
                  </a:srgbClr>
                </a:outerShdw>
              </a:effectLst>
              <a:latin typeface="Arial Narrow" pitchFamily="34" charset="0"/>
            </a:endParaRPr>
          </a:p>
        </p:txBody>
      </p:sp>
      <p:pic>
        <p:nvPicPr>
          <p:cNvPr id="5" name="4 Imagen" descr="C:\Users\Roxana\Documents\RINOSAURIOS....IT\TIpOS De DiNoSaUrIo I\DSC00912.JPG"/>
          <p:cNvPicPr/>
          <p:nvPr/>
        </p:nvPicPr>
        <p:blipFill>
          <a:blip r:embed="rId3" cstate="print"/>
          <a:srcRect/>
          <a:stretch>
            <a:fillRect/>
          </a:stretch>
        </p:blipFill>
        <p:spPr bwMode="auto">
          <a:xfrm>
            <a:off x="539552" y="1268760"/>
            <a:ext cx="3672408" cy="4206240"/>
          </a:xfrm>
          <a:prstGeom prst="rect">
            <a:avLst/>
          </a:prstGeom>
          <a:noFill/>
          <a:ln w="9525">
            <a:noFill/>
            <a:miter lim="800000"/>
            <a:headEnd/>
            <a:tailEnd/>
          </a:ln>
        </p:spPr>
      </p:pic>
      <p:sp>
        <p:nvSpPr>
          <p:cNvPr id="7" name="6 CuadroTexto"/>
          <p:cNvSpPr txBox="1"/>
          <p:nvPr/>
        </p:nvSpPr>
        <p:spPr>
          <a:xfrm>
            <a:off x="4499992" y="1280949"/>
            <a:ext cx="4248472" cy="4524315"/>
          </a:xfrm>
          <a:prstGeom prst="rect">
            <a:avLst/>
          </a:prstGeom>
          <a:noFill/>
        </p:spPr>
        <p:txBody>
          <a:bodyPr wrap="square" rtlCol="0">
            <a:spAutoFit/>
          </a:bodyPr>
          <a:lstStyle/>
          <a:p>
            <a:r>
              <a:rPr lang="es-ES_tradnl" dirty="0" smtClean="0">
                <a:solidFill>
                  <a:schemeClr val="accent1">
                    <a:lumMod val="50000"/>
                  </a:schemeClr>
                </a:solidFill>
                <a:latin typeface="Arial Narrow" pitchFamily="34" charset="0"/>
              </a:rPr>
              <a:t>Una de las facetas del docente es ser un investigador </a:t>
            </a:r>
            <a:r>
              <a:rPr lang="es-ES_tradnl" dirty="0">
                <a:solidFill>
                  <a:schemeClr val="accent1">
                    <a:lumMod val="50000"/>
                  </a:schemeClr>
                </a:solidFill>
                <a:latin typeface="Arial Narrow" pitchFamily="34" charset="0"/>
              </a:rPr>
              <a:t>activo para dar solución a las problemáticas dentro y fuera del </a:t>
            </a:r>
            <a:r>
              <a:rPr lang="es-ES_tradnl" dirty="0" smtClean="0">
                <a:solidFill>
                  <a:schemeClr val="accent1">
                    <a:lumMod val="50000"/>
                  </a:schemeClr>
                </a:solidFill>
                <a:latin typeface="Arial Narrow" pitchFamily="34" charset="0"/>
              </a:rPr>
              <a:t>aula, ser innovador de </a:t>
            </a:r>
            <a:r>
              <a:rPr lang="es-ES_tradnl" dirty="0">
                <a:solidFill>
                  <a:schemeClr val="accent1">
                    <a:lumMod val="50000"/>
                  </a:schemeClr>
                </a:solidFill>
                <a:latin typeface="Arial Narrow" pitchFamily="34" charset="0"/>
              </a:rPr>
              <a:t>su </a:t>
            </a:r>
            <a:r>
              <a:rPr lang="es-ES_tradnl" dirty="0" smtClean="0">
                <a:solidFill>
                  <a:schemeClr val="accent1">
                    <a:lumMod val="50000"/>
                  </a:schemeClr>
                </a:solidFill>
                <a:latin typeface="Arial Narrow" pitchFamily="34" charset="0"/>
              </a:rPr>
              <a:t>didáctica, responder </a:t>
            </a:r>
            <a:r>
              <a:rPr lang="es-ES_tradnl" dirty="0">
                <a:solidFill>
                  <a:schemeClr val="accent1">
                    <a:lumMod val="50000"/>
                  </a:schemeClr>
                </a:solidFill>
                <a:latin typeface="Arial Narrow" pitchFamily="34" charset="0"/>
              </a:rPr>
              <a:t>a las inquietudes de los </a:t>
            </a:r>
            <a:r>
              <a:rPr lang="es-ES_tradnl" dirty="0" smtClean="0">
                <a:solidFill>
                  <a:schemeClr val="accent1">
                    <a:lumMod val="50000"/>
                  </a:schemeClr>
                </a:solidFill>
                <a:latin typeface="Arial Narrow" pitchFamily="34" charset="0"/>
              </a:rPr>
              <a:t>niños, apoyarse de los demás actores educativos, con el propósito de promover el aprendizaje significativo en los alumnos</a:t>
            </a:r>
          </a:p>
          <a:p>
            <a:endParaRPr lang="es-ES_tradnl" dirty="0">
              <a:solidFill>
                <a:schemeClr val="accent1">
                  <a:lumMod val="50000"/>
                </a:schemeClr>
              </a:solidFill>
              <a:latin typeface="Arial Narrow" pitchFamily="34" charset="0"/>
            </a:endParaRPr>
          </a:p>
          <a:p>
            <a:r>
              <a:rPr lang="es-ES_tradnl" dirty="0" smtClean="0">
                <a:solidFill>
                  <a:schemeClr val="accent1">
                    <a:lumMod val="50000"/>
                  </a:schemeClr>
                </a:solidFill>
                <a:latin typeface="Arial Narrow" pitchFamily="34" charset="0"/>
              </a:rPr>
              <a:t>Este trabajo </a:t>
            </a:r>
            <a:r>
              <a:rPr lang="es-ES_tradnl" dirty="0">
                <a:solidFill>
                  <a:schemeClr val="accent1">
                    <a:lumMod val="50000"/>
                  </a:schemeClr>
                </a:solidFill>
                <a:latin typeface="Arial Narrow" pitchFamily="34" charset="0"/>
              </a:rPr>
              <a:t>pretende ser un referente para aquellos quienes comparten la idea de que es el docente, quien a partir de comprender su realidad o práctica educativa estará en posibilidad de hacer cambios trascendentales en el aprendizaje de los </a:t>
            </a:r>
            <a:r>
              <a:rPr lang="es-ES_tradnl" dirty="0" smtClean="0">
                <a:solidFill>
                  <a:schemeClr val="accent1">
                    <a:lumMod val="50000"/>
                  </a:schemeClr>
                </a:solidFill>
                <a:latin typeface="Arial Narrow" pitchFamily="34" charset="0"/>
              </a:rPr>
              <a:t>educandos; sobre todo en lo que se refiere a la escuela rural.</a:t>
            </a:r>
            <a:endParaRPr lang="es-MX" dirty="0" smtClean="0">
              <a:latin typeface="Arial Narrow" pitchFamily="34" charset="0"/>
            </a:endParaRPr>
          </a:p>
        </p:txBody>
      </p:sp>
      <p:sp>
        <p:nvSpPr>
          <p:cNvPr id="8" name="7 CuadroTexto"/>
          <p:cNvSpPr txBox="1"/>
          <p:nvPr/>
        </p:nvSpPr>
        <p:spPr>
          <a:xfrm>
            <a:off x="827584" y="5951021"/>
            <a:ext cx="7560840" cy="646331"/>
          </a:xfrm>
          <a:prstGeom prst="rect">
            <a:avLst/>
          </a:prstGeom>
          <a:noFill/>
        </p:spPr>
        <p:txBody>
          <a:bodyPr wrap="square" rtlCol="0">
            <a:spAutoFit/>
          </a:bodyPr>
          <a:lstStyle/>
          <a:p>
            <a:r>
              <a:rPr lang="es-MX" i="1" dirty="0" smtClean="0">
                <a:solidFill>
                  <a:schemeClr val="accent5">
                    <a:lumMod val="50000"/>
                  </a:schemeClr>
                </a:solidFill>
                <a:effectLst>
                  <a:outerShdw blurRad="38100" dist="38100" dir="2700000" algn="tl">
                    <a:srgbClr val="000000">
                      <a:alpha val="43137"/>
                    </a:srgbClr>
                  </a:outerShdw>
                </a:effectLst>
                <a:latin typeface="Arial Narrow" pitchFamily="34" charset="0"/>
              </a:rPr>
              <a:t>HAY QUE SER REMERO ANTES DE LLEVAR EL TIMÓN HABER ESTADO EN PROA Y OBSERVADO LOS VIENTOS ANTES DE GOBERNAR LA NAVE (ARISTÓFANES)</a:t>
            </a:r>
            <a:endParaRPr lang="es-MX" i="1" dirty="0">
              <a:solidFill>
                <a:schemeClr val="accent5">
                  <a:lumMod val="50000"/>
                </a:schemeClr>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2839666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620688"/>
            <a:ext cx="6264696" cy="523220"/>
          </a:xfrm>
          <a:prstGeom prst="rect">
            <a:avLst/>
          </a:prstGeom>
          <a:noFill/>
        </p:spPr>
        <p:txBody>
          <a:bodyPr wrap="square" rtlCol="0">
            <a:spAutoFit/>
          </a:bodyPr>
          <a:lstStyle/>
          <a:p>
            <a:pPr algn="ctr"/>
            <a:r>
              <a:rPr lang="es-MX" sz="2800" dirty="0" smtClean="0">
                <a:effectLst>
                  <a:outerShdw blurRad="38100" dist="38100" dir="2700000" algn="tl">
                    <a:srgbClr val="000000">
                      <a:alpha val="43137"/>
                    </a:srgbClr>
                  </a:outerShdw>
                </a:effectLst>
                <a:latin typeface="Arial Narrow" pitchFamily="34" charset="0"/>
              </a:rPr>
              <a:t>CRÉDITOS</a:t>
            </a:r>
          </a:p>
        </p:txBody>
      </p:sp>
      <p:sp>
        <p:nvSpPr>
          <p:cNvPr id="5" name="6 CuadroTexto"/>
          <p:cNvSpPr txBox="1"/>
          <p:nvPr/>
        </p:nvSpPr>
        <p:spPr>
          <a:xfrm>
            <a:off x="503548" y="1772816"/>
            <a:ext cx="8208912" cy="3693319"/>
          </a:xfrm>
          <a:prstGeom prst="rect">
            <a:avLst/>
          </a:prstGeom>
          <a:noFill/>
        </p:spPr>
        <p:txBody>
          <a:bodyPr wrap="square" rtlCol="0">
            <a:spAutoFit/>
          </a:bodyPr>
          <a:lstStyle/>
          <a:p>
            <a:pPr marL="285750" indent="-285750">
              <a:buFont typeface="Arial" panose="020B0604020202020204" pitchFamily="34" charset="0"/>
              <a:buChar char="•"/>
            </a:pPr>
            <a:r>
              <a:rPr lang="es-MX" dirty="0" smtClean="0">
                <a:latin typeface="Arial Narrow" pitchFamily="34" charset="0"/>
              </a:rPr>
              <a:t>Cuadro 1.- Retomado de </a:t>
            </a:r>
            <a:r>
              <a:rPr lang="es-MX" dirty="0" err="1">
                <a:latin typeface="Arial Narrow" pitchFamily="34" charset="0"/>
              </a:rPr>
              <a:t>Manning</a:t>
            </a:r>
            <a:r>
              <a:rPr lang="es-MX" dirty="0">
                <a:latin typeface="Arial Narrow" pitchFamily="34" charset="0"/>
              </a:rPr>
              <a:t> </a:t>
            </a:r>
            <a:r>
              <a:rPr lang="es-MX" dirty="0" err="1">
                <a:latin typeface="Arial Narrow" pitchFamily="34" charset="0"/>
              </a:rPr>
              <a:t>Maryan</a:t>
            </a:r>
            <a:r>
              <a:rPr lang="es-MX" dirty="0">
                <a:latin typeface="Arial Narrow" pitchFamily="34" charset="0"/>
              </a:rPr>
              <a:t>, Gary </a:t>
            </a:r>
            <a:r>
              <a:rPr lang="es-MX" dirty="0" err="1">
                <a:latin typeface="Arial Narrow" pitchFamily="34" charset="0"/>
              </a:rPr>
              <a:t>Manning</a:t>
            </a:r>
            <a:r>
              <a:rPr lang="es-MX" dirty="0">
                <a:latin typeface="Arial Narrow" pitchFamily="34" charset="0"/>
              </a:rPr>
              <a:t> y Roberta Long (2000). </a:t>
            </a:r>
            <a:r>
              <a:rPr lang="es-MX" i="1" dirty="0" smtClean="0">
                <a:latin typeface="Arial Narrow" pitchFamily="34" charset="0"/>
              </a:rPr>
              <a:t>Inmersión </a:t>
            </a:r>
            <a:r>
              <a:rPr lang="es-MX" i="1" dirty="0" smtClean="0">
                <a:latin typeface="Arial Narrow" pitchFamily="34" charset="0"/>
              </a:rPr>
              <a:t>Temática. El currículo basado en la indagación para los primeros años y años intermedios de la escuela elemental.</a:t>
            </a:r>
            <a:r>
              <a:rPr lang="es-MX" dirty="0" smtClean="0">
                <a:latin typeface="Arial Narrow" pitchFamily="34" charset="0"/>
              </a:rPr>
              <a:t> </a:t>
            </a:r>
            <a:r>
              <a:rPr lang="es-MX" dirty="0" smtClean="0">
                <a:latin typeface="Arial Narrow" pitchFamily="34" charset="0"/>
              </a:rPr>
              <a:t>Barcelona, </a:t>
            </a:r>
            <a:r>
              <a:rPr lang="es-MX" dirty="0" err="1" smtClean="0">
                <a:latin typeface="Arial Narrow" pitchFamily="34" charset="0"/>
              </a:rPr>
              <a:t>Gedisa</a:t>
            </a:r>
            <a:r>
              <a:rPr lang="es-MX" dirty="0" smtClean="0">
                <a:latin typeface="Arial Narrow" pitchFamily="34" charset="0"/>
              </a:rPr>
              <a:t>.</a:t>
            </a:r>
          </a:p>
          <a:p>
            <a:endParaRPr lang="es-MX" dirty="0">
              <a:latin typeface="Arial Narrow" pitchFamily="34" charset="0"/>
            </a:endParaRPr>
          </a:p>
          <a:p>
            <a:endParaRPr lang="es-MX" dirty="0">
              <a:latin typeface="Arial Narrow" pitchFamily="34" charset="0"/>
            </a:endParaRPr>
          </a:p>
          <a:p>
            <a:pPr marL="285750" indent="-285750">
              <a:buFont typeface="Arial" panose="020B0604020202020204" pitchFamily="34" charset="0"/>
              <a:buChar char="•"/>
            </a:pPr>
            <a:r>
              <a:rPr lang="es-MX" dirty="0" smtClean="0">
                <a:latin typeface="Arial Narrow" pitchFamily="34" charset="0"/>
              </a:rPr>
              <a:t> Gráfico </a:t>
            </a:r>
            <a:r>
              <a:rPr lang="es-MX" dirty="0" smtClean="0">
                <a:latin typeface="Arial Narrow" pitchFamily="34" charset="0"/>
              </a:rPr>
              <a:t>1.- </a:t>
            </a:r>
            <a:r>
              <a:rPr lang="es-MX" dirty="0" smtClean="0">
                <a:latin typeface="Arial Narrow" pitchFamily="34" charset="0"/>
              </a:rPr>
              <a:t>Esquema en espiral de las fases de </a:t>
            </a:r>
            <a:r>
              <a:rPr lang="es-MX" dirty="0" smtClean="0">
                <a:latin typeface="Arial Narrow" pitchFamily="34" charset="0"/>
              </a:rPr>
              <a:t>IT. Cruz </a:t>
            </a:r>
            <a:r>
              <a:rPr lang="es-MX" dirty="0" smtClean="0">
                <a:latin typeface="Arial Narrow" pitchFamily="34" charset="0"/>
              </a:rPr>
              <a:t>López José Luis,  </a:t>
            </a:r>
            <a:r>
              <a:rPr lang="es-MX" dirty="0" smtClean="0">
                <a:latin typeface="Arial Narrow" pitchFamily="34" charset="0"/>
              </a:rPr>
              <a:t>Asesor </a:t>
            </a:r>
            <a:r>
              <a:rPr lang="es-MX" dirty="0" smtClean="0">
                <a:latin typeface="Arial Narrow" pitchFamily="34" charset="0"/>
              </a:rPr>
              <a:t>pedagógico del Colectivo en el año tutorial en la </a:t>
            </a:r>
            <a:r>
              <a:rPr lang="es-MX" dirty="0" smtClean="0">
                <a:latin typeface="Arial Narrow" pitchFamily="34" charset="0"/>
              </a:rPr>
              <a:t>Escuela Normal Rural Vanguardia, de </a:t>
            </a:r>
            <a:r>
              <a:rPr lang="es-MX" dirty="0" err="1" smtClean="0">
                <a:latin typeface="Arial Narrow" pitchFamily="34" charset="0"/>
              </a:rPr>
              <a:t>Tamazulápam</a:t>
            </a:r>
            <a:r>
              <a:rPr lang="es-MX" dirty="0" smtClean="0">
                <a:latin typeface="Arial Narrow" pitchFamily="34" charset="0"/>
              </a:rPr>
              <a:t>, </a:t>
            </a:r>
            <a:r>
              <a:rPr lang="es-MX" dirty="0" err="1" smtClean="0">
                <a:latin typeface="Arial Narrow" pitchFamily="34" charset="0"/>
              </a:rPr>
              <a:t>Oax</a:t>
            </a:r>
            <a:r>
              <a:rPr lang="es-MX" dirty="0" smtClean="0">
                <a:latin typeface="Arial Narrow" pitchFamily="34" charset="0"/>
              </a:rPr>
              <a:t>.</a:t>
            </a:r>
            <a:endParaRPr lang="es-MX" dirty="0" smtClean="0">
              <a:latin typeface="Arial Narrow" pitchFamily="34" charset="0"/>
            </a:endParaRPr>
          </a:p>
          <a:p>
            <a:endParaRPr lang="es-MX" dirty="0" smtClean="0">
              <a:latin typeface="Arial Narrow" pitchFamily="34" charset="0"/>
            </a:endParaRPr>
          </a:p>
          <a:p>
            <a:endParaRPr lang="es-MX" dirty="0" smtClean="0">
              <a:latin typeface="Arial Narrow" pitchFamily="34" charset="0"/>
            </a:endParaRPr>
          </a:p>
          <a:p>
            <a:pPr marL="285750" indent="-285750">
              <a:buFont typeface="Arial" panose="020B0604020202020204" pitchFamily="34" charset="0"/>
              <a:buChar char="•"/>
            </a:pPr>
            <a:r>
              <a:rPr lang="es-MX" dirty="0">
                <a:latin typeface="Arial Narrow" pitchFamily="34" charset="0"/>
              </a:rPr>
              <a:t> </a:t>
            </a:r>
            <a:r>
              <a:rPr lang="es-MX" dirty="0" smtClean="0">
                <a:latin typeface="Arial Narrow" pitchFamily="34" charset="0"/>
              </a:rPr>
              <a:t>Gráfico </a:t>
            </a:r>
            <a:r>
              <a:rPr lang="es-MX" dirty="0" smtClean="0">
                <a:latin typeface="Arial Narrow" pitchFamily="34" charset="0"/>
              </a:rPr>
              <a:t>2.- </a:t>
            </a:r>
            <a:r>
              <a:rPr lang="es-MX" dirty="0" smtClean="0">
                <a:latin typeface="Arial Narrow" pitchFamily="34" charset="0"/>
              </a:rPr>
              <a:t>Red Conceptual en forma de croquis elaborada por una niña del segundo ciclo.</a:t>
            </a:r>
          </a:p>
          <a:p>
            <a:pPr marL="285750" indent="-285750">
              <a:buFont typeface="Arial" panose="020B0604020202020204" pitchFamily="34" charset="0"/>
              <a:buChar char="•"/>
            </a:pPr>
            <a:endParaRPr lang="es-MX" dirty="0" smtClean="0">
              <a:latin typeface="Arial Narrow" pitchFamily="34" charset="0"/>
            </a:endParaRPr>
          </a:p>
          <a:p>
            <a:pPr marL="285750" indent="-285750">
              <a:buFont typeface="Arial" panose="020B0604020202020204" pitchFamily="34" charset="0"/>
              <a:buChar char="•"/>
            </a:pPr>
            <a:endParaRPr lang="es-MX" dirty="0" smtClean="0">
              <a:latin typeface="Arial Narrow" pitchFamily="34" charset="0"/>
            </a:endParaRPr>
          </a:p>
        </p:txBody>
      </p:sp>
    </p:spTree>
    <p:extLst>
      <p:ext uri="{BB962C8B-B14F-4D97-AF65-F5344CB8AC3E}">
        <p14:creationId xmlns:p14="http://schemas.microsoft.com/office/powerpoint/2010/main" val="3669472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2060848"/>
            <a:ext cx="6192688" cy="1754326"/>
          </a:xfrm>
          <a:prstGeom prst="rect">
            <a:avLst/>
          </a:prstGeom>
          <a:noFill/>
        </p:spPr>
        <p:txBody>
          <a:bodyPr wrap="square" rtlCol="0">
            <a:spAutoFit/>
          </a:bodyPr>
          <a:lstStyle/>
          <a:p>
            <a:pPr algn="ctr"/>
            <a:r>
              <a:rPr lang="es-MX" sz="5400" b="1"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¡GRACIAS POR SU ATENCIÓN!</a:t>
            </a:r>
            <a:endParaRPr lang="es-MX" sz="5400" b="1" dirty="0">
              <a:solidFill>
                <a:schemeClr val="accent4">
                  <a:lumMod val="60000"/>
                  <a:lumOff val="40000"/>
                </a:schemeClr>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396235675"/>
              </p:ext>
            </p:extLst>
          </p:nvPr>
        </p:nvGraphicFramePr>
        <p:xfrm>
          <a:off x="1259632" y="908720"/>
          <a:ext cx="698477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2906739988"/>
              </p:ext>
            </p:extLst>
          </p:nvPr>
        </p:nvGraphicFramePr>
        <p:xfrm>
          <a:off x="1115616" y="1397000"/>
          <a:ext cx="7272808"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1763688" y="620688"/>
            <a:ext cx="5976664" cy="523220"/>
          </a:xfrm>
          <a:prstGeom prst="rect">
            <a:avLst/>
          </a:prstGeom>
          <a:noFill/>
        </p:spPr>
        <p:txBody>
          <a:bodyPr wrap="square" rtlCol="0">
            <a:spAutoFit/>
          </a:bodyPr>
          <a:lstStyle/>
          <a:p>
            <a:pPr algn="ctr"/>
            <a:r>
              <a:rPr lang="es-MX" sz="28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FUNDAMENTOS TEÓRICOS</a:t>
            </a:r>
            <a:endParaRPr lang="es-MX" sz="2800" dirty="0">
              <a:solidFill>
                <a:schemeClr val="accent4">
                  <a:lumMod val="60000"/>
                  <a:lumOff val="40000"/>
                </a:schemeClr>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066821449"/>
              </p:ext>
            </p:extLst>
          </p:nvPr>
        </p:nvGraphicFramePr>
        <p:xfrm>
          <a:off x="539551" y="1772816"/>
          <a:ext cx="8280921" cy="4582160"/>
        </p:xfrm>
        <a:graphic>
          <a:graphicData uri="http://schemas.openxmlformats.org/drawingml/2006/table">
            <a:tbl>
              <a:tblPr firstRow="1" bandRow="1">
                <a:tableStyleId>{775DCB02-9BB8-47FD-8907-85C794F793BA}</a:tableStyleId>
              </a:tblPr>
              <a:tblGrid>
                <a:gridCol w="2760307"/>
                <a:gridCol w="2760307"/>
                <a:gridCol w="2760307"/>
              </a:tblGrid>
              <a:tr h="370840">
                <a:tc>
                  <a:txBody>
                    <a:bodyPr/>
                    <a:lstStyle/>
                    <a:p>
                      <a:endParaRPr lang="es-MX" sz="1500" dirty="0">
                        <a:latin typeface="Arial Narrow" pitchFamily="34" charset="0"/>
                      </a:endParaRPr>
                    </a:p>
                  </a:txBody>
                  <a:tcPr/>
                </a:tc>
                <a:tc>
                  <a:txBody>
                    <a:bodyPr/>
                    <a:lstStyle/>
                    <a:p>
                      <a:r>
                        <a:rPr lang="es-MX" sz="1500" dirty="0" smtClean="0"/>
                        <a:t>Unidades</a:t>
                      </a:r>
                      <a:r>
                        <a:rPr lang="es-MX" sz="1500" baseline="0" dirty="0" smtClean="0"/>
                        <a:t> Tradicionales</a:t>
                      </a:r>
                      <a:endParaRPr lang="es-MX" sz="1500" dirty="0">
                        <a:latin typeface="Arial Narrow" pitchFamily="34" charset="0"/>
                      </a:endParaRPr>
                    </a:p>
                  </a:txBody>
                  <a:tcPr/>
                </a:tc>
                <a:tc>
                  <a:txBody>
                    <a:bodyPr/>
                    <a:lstStyle/>
                    <a:p>
                      <a:r>
                        <a:rPr lang="es-MX" sz="1500" dirty="0" smtClean="0"/>
                        <a:t>Inmersión</a:t>
                      </a:r>
                      <a:r>
                        <a:rPr lang="es-MX" sz="1500" baseline="0" dirty="0" smtClean="0"/>
                        <a:t> Temática</a:t>
                      </a:r>
                      <a:endParaRPr lang="es-MX" sz="1500" dirty="0">
                        <a:latin typeface="Arial Narrow" pitchFamily="34" charset="0"/>
                      </a:endParaRPr>
                    </a:p>
                  </a:txBody>
                  <a:tcPr/>
                </a:tc>
              </a:tr>
              <a:tr h="370840">
                <a:tc>
                  <a:txBody>
                    <a:bodyPr/>
                    <a:lstStyle/>
                    <a:p>
                      <a:r>
                        <a:rPr lang="es-MX" sz="1500" dirty="0" smtClean="0"/>
                        <a:t>Selección del tema</a:t>
                      </a:r>
                      <a:endParaRPr lang="es-MX" sz="1500" dirty="0">
                        <a:latin typeface="Arial Narrow" pitchFamily="34" charset="0"/>
                      </a:endParaRPr>
                    </a:p>
                  </a:txBody>
                  <a:tcPr/>
                </a:tc>
                <a:tc>
                  <a:txBody>
                    <a:bodyPr/>
                    <a:lstStyle/>
                    <a:p>
                      <a:r>
                        <a:rPr lang="es-MX" sz="1500" dirty="0" smtClean="0"/>
                        <a:t>Docente o el currículo </a:t>
                      </a:r>
                      <a:endParaRPr lang="es-MX" sz="1500" dirty="0">
                        <a:latin typeface="Arial Narrow" pitchFamily="34" charset="0"/>
                      </a:endParaRPr>
                    </a:p>
                  </a:txBody>
                  <a:tcPr/>
                </a:tc>
                <a:tc>
                  <a:txBody>
                    <a:bodyPr/>
                    <a:lstStyle/>
                    <a:p>
                      <a:r>
                        <a:rPr lang="es-MX" sz="1500" dirty="0" smtClean="0"/>
                        <a:t>Negociación entre</a:t>
                      </a:r>
                      <a:r>
                        <a:rPr lang="es-MX" sz="1500" baseline="0" dirty="0" smtClean="0"/>
                        <a:t> docente y alumno</a:t>
                      </a:r>
                      <a:endParaRPr lang="es-MX" sz="1500" dirty="0">
                        <a:latin typeface="Arial Narrow" pitchFamily="34" charset="0"/>
                      </a:endParaRPr>
                    </a:p>
                  </a:txBody>
                  <a:tcPr/>
                </a:tc>
              </a:tr>
              <a:tr h="370840">
                <a:tc>
                  <a:txBody>
                    <a:bodyPr/>
                    <a:lstStyle/>
                    <a:p>
                      <a:r>
                        <a:rPr lang="es-MX" sz="1500" dirty="0" smtClean="0"/>
                        <a:t>Contenidos</a:t>
                      </a:r>
                      <a:endParaRPr lang="es-MX" sz="1500" dirty="0">
                        <a:latin typeface="Arial Narrow" pitchFamily="34" charset="0"/>
                      </a:endParaRPr>
                    </a:p>
                  </a:txBody>
                  <a:tcPr/>
                </a:tc>
                <a:tc>
                  <a:txBody>
                    <a:bodyPr/>
                    <a:lstStyle/>
                    <a:p>
                      <a:r>
                        <a:rPr lang="es-MX" sz="1500" dirty="0" smtClean="0"/>
                        <a:t>Previamente seleccionado</a:t>
                      </a:r>
                      <a:r>
                        <a:rPr lang="es-MX" sz="1500" baseline="0" dirty="0" smtClean="0"/>
                        <a:t> y son específicos.</a:t>
                      </a:r>
                      <a:endParaRPr lang="es-MX" sz="1500" dirty="0">
                        <a:latin typeface="Arial Narrow" pitchFamily="34" charset="0"/>
                      </a:endParaRPr>
                    </a:p>
                  </a:txBody>
                  <a:tcPr/>
                </a:tc>
                <a:tc>
                  <a:txBody>
                    <a:bodyPr/>
                    <a:lstStyle/>
                    <a:p>
                      <a:r>
                        <a:rPr lang="es-MX" sz="1500" dirty="0" smtClean="0"/>
                        <a:t>Se</a:t>
                      </a:r>
                      <a:r>
                        <a:rPr lang="es-MX" sz="1500" baseline="0" dirty="0" smtClean="0"/>
                        <a:t> originan del tema a tratar y son extensos.</a:t>
                      </a:r>
                      <a:endParaRPr lang="es-MX" sz="1500" dirty="0">
                        <a:latin typeface="Arial Narrow" pitchFamily="34" charset="0"/>
                      </a:endParaRPr>
                    </a:p>
                  </a:txBody>
                  <a:tcPr/>
                </a:tc>
              </a:tr>
              <a:tr h="370840">
                <a:tc>
                  <a:txBody>
                    <a:bodyPr/>
                    <a:lstStyle/>
                    <a:p>
                      <a:r>
                        <a:rPr lang="es-MX" sz="1500" dirty="0" smtClean="0"/>
                        <a:t>Diversidad</a:t>
                      </a:r>
                      <a:r>
                        <a:rPr lang="es-MX" sz="1500" baseline="0" dirty="0" smtClean="0"/>
                        <a:t> cultural</a:t>
                      </a:r>
                      <a:endParaRPr lang="es-MX" sz="1500" dirty="0">
                        <a:latin typeface="Arial Narrow" pitchFamily="34" charset="0"/>
                      </a:endParaRPr>
                    </a:p>
                  </a:txBody>
                  <a:tcPr/>
                </a:tc>
                <a:tc>
                  <a:txBody>
                    <a:bodyPr/>
                    <a:lstStyle/>
                    <a:p>
                      <a:r>
                        <a:rPr lang="es-MX" sz="1500" dirty="0" smtClean="0"/>
                        <a:t>Culturas que se estudian en una etapa determinada</a:t>
                      </a:r>
                      <a:endParaRPr lang="es-MX" sz="1500" dirty="0">
                        <a:latin typeface="Arial Narrow" pitchFamily="34" charset="0"/>
                      </a:endParaRPr>
                    </a:p>
                  </a:txBody>
                  <a:tcPr/>
                </a:tc>
                <a:tc>
                  <a:txBody>
                    <a:bodyPr/>
                    <a:lstStyle/>
                    <a:p>
                      <a:r>
                        <a:rPr lang="es-MX" sz="1500" dirty="0" smtClean="0"/>
                        <a:t>Se encuentra integrada  en todas</a:t>
                      </a:r>
                      <a:r>
                        <a:rPr lang="es-MX" sz="1500" baseline="0" dirty="0" smtClean="0"/>
                        <a:t> las actividades.</a:t>
                      </a:r>
                      <a:endParaRPr lang="es-MX" sz="1500" dirty="0">
                        <a:latin typeface="Arial Narrow" pitchFamily="34" charset="0"/>
                      </a:endParaRPr>
                    </a:p>
                  </a:txBody>
                  <a:tcPr/>
                </a:tc>
              </a:tr>
              <a:tr h="370840">
                <a:tc>
                  <a:txBody>
                    <a:bodyPr/>
                    <a:lstStyle/>
                    <a:p>
                      <a:r>
                        <a:rPr lang="es-MX" sz="1500" dirty="0" smtClean="0"/>
                        <a:t>Marco teórico</a:t>
                      </a:r>
                      <a:endParaRPr lang="es-MX" sz="1500" dirty="0">
                        <a:latin typeface="Arial Narrow" pitchFamily="34" charset="0"/>
                      </a:endParaRPr>
                    </a:p>
                  </a:txBody>
                  <a:tcPr/>
                </a:tc>
                <a:tc>
                  <a:txBody>
                    <a:bodyPr/>
                    <a:lstStyle/>
                    <a:p>
                      <a:r>
                        <a:rPr lang="es-MX" sz="1500" dirty="0" smtClean="0"/>
                        <a:t>Conductismo</a:t>
                      </a:r>
                      <a:endParaRPr lang="es-MX" sz="1500" dirty="0">
                        <a:latin typeface="Arial Narrow" pitchFamily="34" charset="0"/>
                      </a:endParaRPr>
                    </a:p>
                  </a:txBody>
                  <a:tcPr/>
                </a:tc>
                <a:tc>
                  <a:txBody>
                    <a:bodyPr/>
                    <a:lstStyle/>
                    <a:p>
                      <a:r>
                        <a:rPr lang="es-MX" sz="1500" dirty="0" smtClean="0"/>
                        <a:t>Constructivismo</a:t>
                      </a:r>
                      <a:endParaRPr lang="es-MX" sz="1500" dirty="0">
                        <a:latin typeface="Arial Narrow" pitchFamily="34" charset="0"/>
                      </a:endParaRPr>
                    </a:p>
                  </a:txBody>
                  <a:tcPr/>
                </a:tc>
              </a:tr>
              <a:tr h="370840">
                <a:tc>
                  <a:txBody>
                    <a:bodyPr/>
                    <a:lstStyle/>
                    <a:p>
                      <a:r>
                        <a:rPr lang="es-MX" sz="1500" dirty="0" smtClean="0"/>
                        <a:t>Desarrollo de habilidades</a:t>
                      </a:r>
                      <a:endParaRPr lang="es-MX" sz="1500" dirty="0">
                        <a:latin typeface="Arial Narrow" pitchFamily="34" charset="0"/>
                      </a:endParaRPr>
                    </a:p>
                  </a:txBody>
                  <a:tcPr/>
                </a:tc>
                <a:tc>
                  <a:txBody>
                    <a:bodyPr/>
                    <a:lstStyle/>
                    <a:p>
                      <a:r>
                        <a:rPr lang="es-MX" sz="1500" dirty="0" smtClean="0"/>
                        <a:t>Se</a:t>
                      </a:r>
                      <a:r>
                        <a:rPr lang="es-MX" sz="1500" baseline="0" dirty="0" smtClean="0"/>
                        <a:t> desarrollan habilidades especificas.</a:t>
                      </a:r>
                      <a:endParaRPr lang="es-MX" sz="1500" dirty="0">
                        <a:latin typeface="Arial Narrow" pitchFamily="34" charset="0"/>
                      </a:endParaRPr>
                    </a:p>
                  </a:txBody>
                  <a:tcPr/>
                </a:tc>
                <a:tc>
                  <a:txBody>
                    <a:bodyPr/>
                    <a:lstStyle/>
                    <a:p>
                      <a:r>
                        <a:rPr lang="es-MX" sz="1500" dirty="0" smtClean="0"/>
                        <a:t>Se desarrollan diversas habilidades.</a:t>
                      </a:r>
                      <a:endParaRPr lang="es-MX" sz="1500" dirty="0">
                        <a:latin typeface="Arial Narrow" pitchFamily="34" charset="0"/>
                      </a:endParaRPr>
                    </a:p>
                  </a:txBody>
                  <a:tcPr/>
                </a:tc>
              </a:tr>
              <a:tr h="370840">
                <a:tc>
                  <a:txBody>
                    <a:bodyPr/>
                    <a:lstStyle/>
                    <a:p>
                      <a:r>
                        <a:rPr lang="es-MX" sz="1500" dirty="0" smtClean="0"/>
                        <a:t>Función del maestro</a:t>
                      </a:r>
                      <a:endParaRPr lang="es-MX" sz="1500" dirty="0">
                        <a:latin typeface="Arial Narrow" pitchFamily="34" charset="0"/>
                      </a:endParaRPr>
                    </a:p>
                  </a:txBody>
                  <a:tcPr/>
                </a:tc>
                <a:tc>
                  <a:txBody>
                    <a:bodyPr/>
                    <a:lstStyle/>
                    <a:p>
                      <a:r>
                        <a:rPr lang="es-MX" sz="1500" dirty="0" smtClean="0"/>
                        <a:t>Es</a:t>
                      </a:r>
                      <a:r>
                        <a:rPr lang="es-MX" sz="1500" baseline="0" dirty="0" smtClean="0"/>
                        <a:t> quien determina la planeación de la clase.</a:t>
                      </a:r>
                      <a:endParaRPr lang="es-MX" sz="1500" dirty="0">
                        <a:latin typeface="Arial Narrow" pitchFamily="34" charset="0"/>
                      </a:endParaRPr>
                    </a:p>
                  </a:txBody>
                  <a:tcPr/>
                </a:tc>
                <a:tc>
                  <a:txBody>
                    <a:bodyPr/>
                    <a:lstStyle/>
                    <a:p>
                      <a:r>
                        <a:rPr lang="es-MX" sz="1500" dirty="0" smtClean="0"/>
                        <a:t>Es</a:t>
                      </a:r>
                      <a:r>
                        <a:rPr lang="es-MX" sz="1500" baseline="0" dirty="0" smtClean="0"/>
                        <a:t> un guía y es parte del equipo de trabajo.</a:t>
                      </a:r>
                      <a:endParaRPr lang="es-MX" sz="1500" dirty="0">
                        <a:latin typeface="Arial Narrow" pitchFamily="34" charset="0"/>
                      </a:endParaRPr>
                    </a:p>
                  </a:txBody>
                  <a:tcPr/>
                </a:tc>
              </a:tr>
              <a:tr h="370840">
                <a:tc>
                  <a:txBody>
                    <a:bodyPr/>
                    <a:lstStyle/>
                    <a:p>
                      <a:r>
                        <a:rPr lang="es-MX" sz="1500" dirty="0" smtClean="0"/>
                        <a:t>Actividades de aprendizaje</a:t>
                      </a:r>
                      <a:endParaRPr lang="es-MX" sz="1500" dirty="0">
                        <a:latin typeface="Arial Narrow" pitchFamily="34" charset="0"/>
                      </a:endParaRPr>
                    </a:p>
                  </a:txBody>
                  <a:tcPr/>
                </a:tc>
                <a:tc>
                  <a:txBody>
                    <a:bodyPr/>
                    <a:lstStyle/>
                    <a:p>
                      <a:r>
                        <a:rPr lang="es-MX" sz="1500" dirty="0" smtClean="0"/>
                        <a:t>Organizadas por el docente</a:t>
                      </a:r>
                      <a:endParaRPr lang="es-MX" sz="1500" dirty="0">
                        <a:latin typeface="Arial Narrow" pitchFamily="34" charset="0"/>
                      </a:endParaRPr>
                    </a:p>
                  </a:txBody>
                  <a:tcPr/>
                </a:tc>
                <a:tc>
                  <a:txBody>
                    <a:bodyPr/>
                    <a:lstStyle/>
                    <a:p>
                      <a:r>
                        <a:rPr lang="es-MX" sz="1500" dirty="0" smtClean="0"/>
                        <a:t>Maestro y alumno planean</a:t>
                      </a:r>
                      <a:r>
                        <a:rPr lang="es-MX" sz="1500" baseline="0" dirty="0" smtClean="0"/>
                        <a:t> el desarrollo.</a:t>
                      </a:r>
                      <a:endParaRPr lang="es-MX" sz="1500" dirty="0">
                        <a:latin typeface="Arial Narrow" pitchFamily="34" charset="0"/>
                      </a:endParaRPr>
                    </a:p>
                  </a:txBody>
                  <a:tcPr/>
                </a:tc>
              </a:tr>
              <a:tr h="370840">
                <a:tc>
                  <a:txBody>
                    <a:bodyPr/>
                    <a:lstStyle/>
                    <a:p>
                      <a:r>
                        <a:rPr lang="es-MX" sz="1500" dirty="0" smtClean="0"/>
                        <a:t>Correlación</a:t>
                      </a:r>
                      <a:endParaRPr lang="es-MX" sz="1500" dirty="0">
                        <a:latin typeface="Arial Narrow" pitchFamily="34" charset="0"/>
                      </a:endParaRPr>
                    </a:p>
                  </a:txBody>
                  <a:tcPr/>
                </a:tc>
                <a:tc>
                  <a:txBody>
                    <a:bodyPr/>
                    <a:lstStyle/>
                    <a:p>
                      <a:r>
                        <a:rPr lang="es-MX" sz="1500" dirty="0" smtClean="0"/>
                        <a:t>No puede existir</a:t>
                      </a:r>
                      <a:r>
                        <a:rPr lang="es-MX" sz="1500" baseline="0" dirty="0" smtClean="0"/>
                        <a:t> relación de los temas</a:t>
                      </a:r>
                      <a:endParaRPr lang="es-MX" sz="1500" dirty="0">
                        <a:latin typeface="Arial Narrow" pitchFamily="34" charset="0"/>
                      </a:endParaRPr>
                    </a:p>
                  </a:txBody>
                  <a:tcPr/>
                </a:tc>
                <a:tc>
                  <a:txBody>
                    <a:bodyPr/>
                    <a:lstStyle/>
                    <a:p>
                      <a:r>
                        <a:rPr lang="es-MX" sz="1500" dirty="0" smtClean="0"/>
                        <a:t>Interdisciplinariedad </a:t>
                      </a:r>
                      <a:endParaRPr lang="es-MX" sz="1500" dirty="0">
                        <a:latin typeface="Arial Narrow" pitchFamily="34" charset="0"/>
                      </a:endParaRPr>
                    </a:p>
                  </a:txBody>
                  <a:tcPr/>
                </a:tc>
              </a:tr>
            </a:tbl>
          </a:graphicData>
        </a:graphic>
      </p:graphicFrame>
      <p:sp>
        <p:nvSpPr>
          <p:cNvPr id="7" name="6 CuadroTexto"/>
          <p:cNvSpPr txBox="1"/>
          <p:nvPr/>
        </p:nvSpPr>
        <p:spPr>
          <a:xfrm>
            <a:off x="1763688" y="620688"/>
            <a:ext cx="5976664" cy="584775"/>
          </a:xfrm>
          <a:prstGeom prst="rect">
            <a:avLst/>
          </a:prstGeom>
          <a:noFill/>
        </p:spPr>
        <p:txBody>
          <a:bodyPr wrap="square" rtlCol="0">
            <a:spAutoFit/>
          </a:bodyPr>
          <a:lstStyle/>
          <a:p>
            <a:pPr algn="ctr"/>
            <a:r>
              <a:rPr lang="es-MX" sz="3200" b="1"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REVISIÓN DE LA LITERATURA</a:t>
            </a:r>
            <a:endParaRPr lang="es-MX" sz="3200" b="1" dirty="0">
              <a:solidFill>
                <a:schemeClr val="accent4">
                  <a:lumMod val="60000"/>
                  <a:lumOff val="40000"/>
                </a:schemeClr>
              </a:solidFill>
              <a:effectLst>
                <a:outerShdw blurRad="38100" dist="38100" dir="2700000" algn="tl">
                  <a:srgbClr val="000000">
                    <a:alpha val="43137"/>
                  </a:srgbClr>
                </a:outerShdw>
              </a:effectLst>
              <a:latin typeface="Arial Narrow" pitchFamily="34" charset="0"/>
            </a:endParaRPr>
          </a:p>
        </p:txBody>
      </p:sp>
      <p:sp>
        <p:nvSpPr>
          <p:cNvPr id="2" name="CuadroTexto 1"/>
          <p:cNvSpPr txBox="1"/>
          <p:nvPr/>
        </p:nvSpPr>
        <p:spPr>
          <a:xfrm>
            <a:off x="7731116" y="1412776"/>
            <a:ext cx="1224136" cy="369332"/>
          </a:xfrm>
          <a:prstGeom prst="rect">
            <a:avLst/>
          </a:prstGeom>
          <a:noFill/>
        </p:spPr>
        <p:txBody>
          <a:bodyPr wrap="square" rtlCol="0">
            <a:spAutoFit/>
          </a:bodyPr>
          <a:lstStyle/>
          <a:p>
            <a:r>
              <a:rPr lang="es-MX" dirty="0" smtClean="0"/>
              <a:t>Cuadro 1</a:t>
            </a:r>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n 1" descr="C:\Documents and Settings\Administrador\Escritorio\Imagen 166.jpg"/>
          <p:cNvPicPr>
            <a:picLocks noChangeAspect="1" noChangeArrowheads="1"/>
          </p:cNvPicPr>
          <p:nvPr/>
        </p:nvPicPr>
        <p:blipFill>
          <a:blip r:embed="rId3" cstate="print"/>
          <a:srcRect/>
          <a:stretch>
            <a:fillRect/>
          </a:stretch>
        </p:blipFill>
        <p:spPr bwMode="auto">
          <a:xfrm>
            <a:off x="2699792" y="188640"/>
            <a:ext cx="5904656" cy="6480720"/>
          </a:xfrm>
          <a:prstGeom prst="rect">
            <a:avLst/>
          </a:prstGeom>
          <a:ln w="88900" cap="sq" cmpd="thickThin">
            <a:solidFill>
              <a:schemeClr val="bg2">
                <a:lumMod val="75000"/>
              </a:schemeClr>
            </a:solidFill>
            <a:prstDash val="solid"/>
            <a:miter lim="800000"/>
          </a:ln>
          <a:effectLst>
            <a:innerShdw blurRad="76200">
              <a:srgbClr val="000000"/>
            </a:innerShdw>
          </a:effectLst>
        </p:spPr>
      </p:pic>
      <p:sp>
        <p:nvSpPr>
          <p:cNvPr id="5" name="4 CuadroTexto"/>
          <p:cNvSpPr txBox="1"/>
          <p:nvPr/>
        </p:nvSpPr>
        <p:spPr>
          <a:xfrm>
            <a:off x="683568" y="908720"/>
            <a:ext cx="1292662" cy="5400600"/>
          </a:xfrm>
          <a:prstGeom prst="rect">
            <a:avLst/>
          </a:prstGeom>
          <a:noFill/>
        </p:spPr>
        <p:txBody>
          <a:bodyPr vert="vert270" wrap="square" rtlCol="0">
            <a:spAutoFit/>
          </a:bodyPr>
          <a:lstStyle/>
          <a:p>
            <a:pPr algn="ctr"/>
            <a:r>
              <a:rPr lang="es-MX" sz="3600" b="1" dirty="0" smtClean="0">
                <a:effectLst>
                  <a:outerShdw blurRad="38100" dist="38100" dir="2700000" algn="tl">
                    <a:srgbClr val="000000">
                      <a:alpha val="43137"/>
                    </a:srgbClr>
                  </a:outerShdw>
                </a:effectLst>
                <a:latin typeface="Arial Narrow" pitchFamily="34" charset="0"/>
              </a:rPr>
              <a:t>FASES   DE</a:t>
            </a:r>
          </a:p>
          <a:p>
            <a:pPr algn="ctr"/>
            <a:r>
              <a:rPr lang="es-MX" sz="3600" b="1" dirty="0" smtClean="0">
                <a:effectLst>
                  <a:outerShdw blurRad="38100" dist="38100" dir="2700000" algn="tl">
                    <a:srgbClr val="000000">
                      <a:alpha val="43137"/>
                    </a:srgbClr>
                  </a:outerShdw>
                </a:effectLst>
                <a:latin typeface="Arial Narrow" pitchFamily="34" charset="0"/>
              </a:rPr>
              <a:t> INMERSIÓN   TEMÁTICA</a:t>
            </a:r>
            <a:endParaRPr lang="es-MX" sz="3600" b="1" dirty="0">
              <a:effectLst>
                <a:outerShdw blurRad="38100" dist="38100" dir="2700000" algn="tl">
                  <a:srgbClr val="000000">
                    <a:alpha val="43137"/>
                  </a:srgbClr>
                </a:outerShdw>
              </a:effectLst>
              <a:latin typeface="Arial Narrow" pitchFamily="34" charset="0"/>
            </a:endParaRPr>
          </a:p>
        </p:txBody>
      </p:sp>
      <p:sp>
        <p:nvSpPr>
          <p:cNvPr id="2" name="CuadroTexto 1"/>
          <p:cNvSpPr txBox="1"/>
          <p:nvPr/>
        </p:nvSpPr>
        <p:spPr>
          <a:xfrm>
            <a:off x="1454115" y="6484694"/>
            <a:ext cx="1584176" cy="369332"/>
          </a:xfrm>
          <a:prstGeom prst="rect">
            <a:avLst/>
          </a:prstGeom>
          <a:noFill/>
        </p:spPr>
        <p:txBody>
          <a:bodyPr wrap="square" rtlCol="0">
            <a:spAutoFit/>
          </a:bodyPr>
          <a:lstStyle/>
          <a:p>
            <a:r>
              <a:rPr lang="es-MX" dirty="0" smtClean="0"/>
              <a:t>Gráfico </a:t>
            </a:r>
            <a:r>
              <a:rPr lang="es-MX" dirty="0" smtClean="0"/>
              <a:t>1</a:t>
            </a:r>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16048" y="143054"/>
            <a:ext cx="6264696" cy="523220"/>
          </a:xfrm>
          <a:prstGeom prst="rect">
            <a:avLst/>
          </a:prstGeom>
          <a:noFill/>
        </p:spPr>
        <p:txBody>
          <a:bodyPr wrap="square" rtlCol="0">
            <a:spAutoFit/>
          </a:bodyPr>
          <a:lstStyle/>
          <a:p>
            <a:pPr algn="ctr"/>
            <a:r>
              <a:rPr lang="es-MX" sz="2800" b="1" dirty="0" smtClean="0">
                <a:effectLst>
                  <a:outerShdw blurRad="38100" dist="38100" dir="2700000" algn="tl">
                    <a:srgbClr val="000000">
                      <a:alpha val="43137"/>
                    </a:srgbClr>
                  </a:outerShdw>
                </a:effectLst>
                <a:latin typeface="Arial Narrow" pitchFamily="34" charset="0"/>
              </a:rPr>
              <a:t>ANÁLISIS Y DISCUSIÓN DE RESULTADOS</a:t>
            </a:r>
            <a:endParaRPr lang="es-MX" sz="2800" b="1" dirty="0">
              <a:effectLst>
                <a:outerShdw blurRad="38100" dist="38100" dir="2700000" algn="tl">
                  <a:srgbClr val="000000">
                    <a:alpha val="43137"/>
                  </a:srgbClr>
                </a:outerShdw>
              </a:effectLst>
              <a:latin typeface="Arial Narrow"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197087347"/>
              </p:ext>
            </p:extLst>
          </p:nvPr>
        </p:nvGraphicFramePr>
        <p:xfrm>
          <a:off x="323528" y="980728"/>
          <a:ext cx="8657570" cy="5679501"/>
        </p:xfrm>
        <a:graphic>
          <a:graphicData uri="http://schemas.openxmlformats.org/drawingml/2006/table">
            <a:tbl>
              <a:tblPr firstRow="1" bandRow="1">
                <a:tableStyleId>{08FB837D-C827-4EFA-A057-4D05807E0F7C}</a:tableStyleId>
              </a:tblPr>
              <a:tblGrid>
                <a:gridCol w="2077817"/>
                <a:gridCol w="6579753"/>
              </a:tblGrid>
              <a:tr h="1111145">
                <a:tc>
                  <a:txBody>
                    <a:bodyPr/>
                    <a:lstStyle/>
                    <a:p>
                      <a:r>
                        <a:rPr lang="es-MX" sz="2000" b="0" dirty="0" smtClean="0">
                          <a:solidFill>
                            <a:schemeClr val="tx1"/>
                          </a:solidFill>
                        </a:rPr>
                        <a:t>Forma</a:t>
                      </a:r>
                      <a:r>
                        <a:rPr lang="es-MX" sz="2000" b="0" baseline="0" dirty="0" smtClean="0">
                          <a:solidFill>
                            <a:schemeClr val="tx1"/>
                          </a:solidFill>
                        </a:rPr>
                        <a:t> de trabajo</a:t>
                      </a:r>
                      <a:endParaRPr lang="es-MX" sz="2000" b="0" dirty="0">
                        <a:solidFill>
                          <a:schemeClr val="tx1"/>
                        </a:solidFill>
                        <a:latin typeface="Arial Narrow" pitchFamily="34" charset="0"/>
                      </a:endParaRPr>
                    </a:p>
                  </a:txBody>
                  <a:tcPr/>
                </a:tc>
                <a:tc>
                  <a:txBody>
                    <a:bodyPr/>
                    <a:lstStyle/>
                    <a:p>
                      <a:r>
                        <a:rPr lang="es-MX" sz="1800" b="0" dirty="0" smtClean="0">
                          <a:solidFill>
                            <a:schemeClr val="tx1"/>
                          </a:solidFill>
                        </a:rPr>
                        <a:t>● Desarrollo de las fases de Inmersión</a:t>
                      </a:r>
                      <a:r>
                        <a:rPr lang="es-MX" sz="1800" b="0" baseline="0" dirty="0" smtClean="0">
                          <a:solidFill>
                            <a:schemeClr val="tx1"/>
                          </a:solidFill>
                        </a:rPr>
                        <a:t> Temática.</a:t>
                      </a:r>
                    </a:p>
                    <a:p>
                      <a:r>
                        <a:rPr lang="es-MX" sz="1800" b="0" dirty="0" smtClean="0">
                          <a:solidFill>
                            <a:schemeClr val="tx1"/>
                          </a:solidFill>
                        </a:rPr>
                        <a:t>●</a:t>
                      </a:r>
                      <a:r>
                        <a:rPr lang="es-MX" sz="1800" b="0" baseline="0" dirty="0" smtClean="0">
                          <a:solidFill>
                            <a:schemeClr val="tx1"/>
                          </a:solidFill>
                        </a:rPr>
                        <a:t> Presente la investigación.</a:t>
                      </a:r>
                    </a:p>
                    <a:p>
                      <a:r>
                        <a:rPr lang="es-MX" sz="1800" b="0" dirty="0" smtClean="0">
                          <a:solidFill>
                            <a:schemeClr val="tx1"/>
                          </a:solidFill>
                        </a:rPr>
                        <a:t>● </a:t>
                      </a:r>
                      <a:r>
                        <a:rPr lang="es-MX" sz="1800" b="0" baseline="0" dirty="0" smtClean="0">
                          <a:solidFill>
                            <a:schemeClr val="tx1"/>
                          </a:solidFill>
                        </a:rPr>
                        <a:t>Exigencias curriculares  (tiempo).</a:t>
                      </a:r>
                    </a:p>
                    <a:p>
                      <a:r>
                        <a:rPr lang="es-MX" sz="1800" b="0" dirty="0" smtClean="0">
                          <a:solidFill>
                            <a:schemeClr val="tx1"/>
                          </a:solidFill>
                        </a:rPr>
                        <a:t>●  Se agregan nuevos contenidos</a:t>
                      </a:r>
                      <a:r>
                        <a:rPr lang="es-MX" sz="1800" b="0" baseline="0" dirty="0" smtClean="0">
                          <a:solidFill>
                            <a:schemeClr val="tx1"/>
                          </a:solidFill>
                        </a:rPr>
                        <a:t> temáticos</a:t>
                      </a:r>
                      <a:endParaRPr lang="es-MX" sz="1800" b="0" baseline="0" dirty="0" smtClean="0">
                        <a:solidFill>
                          <a:schemeClr val="tx1"/>
                        </a:solidFill>
                        <a:latin typeface="Arial Narrow" pitchFamily="34" charset="0"/>
                        <a:cs typeface="Times New Roman"/>
                      </a:endParaRPr>
                    </a:p>
                  </a:txBody>
                  <a:tcPr/>
                </a:tc>
              </a:tr>
              <a:tr h="654174">
                <a:tc>
                  <a:txBody>
                    <a:bodyPr/>
                    <a:lstStyle/>
                    <a:p>
                      <a:r>
                        <a:rPr lang="es-MX" sz="2000" dirty="0" smtClean="0"/>
                        <a:t>Rol del docente</a:t>
                      </a:r>
                      <a:endParaRPr lang="es-MX" sz="2000" dirty="0">
                        <a:latin typeface="Arial Narrow" pitchFamily="34" charset="0"/>
                      </a:endParaRPr>
                    </a:p>
                  </a:txBody>
                  <a:tcPr/>
                </a:tc>
                <a:tc>
                  <a:txBody>
                    <a:bodyPr/>
                    <a:lstStyle/>
                    <a:p>
                      <a:r>
                        <a:rPr lang="es-MX" sz="1800" dirty="0" smtClean="0"/>
                        <a:t>● Guía y motivador.</a:t>
                      </a:r>
                    </a:p>
                    <a:p>
                      <a:r>
                        <a:rPr lang="es-MX" sz="1800" dirty="0" smtClean="0"/>
                        <a:t>● En</a:t>
                      </a:r>
                      <a:r>
                        <a:rPr lang="es-MX" sz="1800" baseline="0" dirty="0" smtClean="0"/>
                        <a:t> ocasiones indujo las actividades por el factor tiempo.</a:t>
                      </a:r>
                      <a:endParaRPr lang="es-MX" sz="1800" dirty="0" smtClean="0">
                        <a:latin typeface="Arial Narrow" pitchFamily="34" charset="0"/>
                        <a:cs typeface="Times New Roman"/>
                      </a:endParaRPr>
                    </a:p>
                  </a:txBody>
                  <a:tcPr/>
                </a:tc>
              </a:tr>
              <a:tr h="666687">
                <a:tc>
                  <a:txBody>
                    <a:bodyPr/>
                    <a:lstStyle/>
                    <a:p>
                      <a:r>
                        <a:rPr lang="es-MX" sz="2000" dirty="0" smtClean="0"/>
                        <a:t>Rol del alumno</a:t>
                      </a:r>
                      <a:endParaRPr lang="es-MX" sz="2000" dirty="0">
                        <a:latin typeface="Arial Narrow" pitchFamily="34" charset="0"/>
                      </a:endParaRPr>
                    </a:p>
                  </a:txBody>
                  <a:tcPr/>
                </a:tc>
                <a:tc>
                  <a:txBody>
                    <a:bodyPr/>
                    <a:lstStyle/>
                    <a:p>
                      <a:r>
                        <a:rPr lang="es-MX" sz="1800" dirty="0" smtClean="0"/>
                        <a:t>● Participación</a:t>
                      </a:r>
                      <a:r>
                        <a:rPr lang="es-MX" sz="1800" baseline="0" dirty="0" smtClean="0"/>
                        <a:t> activa.</a:t>
                      </a:r>
                    </a:p>
                    <a:p>
                      <a:r>
                        <a:rPr lang="es-MX" sz="1800" dirty="0" smtClean="0"/>
                        <a:t>● Solicita apoyo.</a:t>
                      </a:r>
                      <a:endParaRPr lang="es-MX" dirty="0"/>
                    </a:p>
                  </a:txBody>
                  <a:tcPr/>
                </a:tc>
              </a:tr>
              <a:tr h="386255">
                <a:tc>
                  <a:txBody>
                    <a:bodyPr/>
                    <a:lstStyle/>
                    <a:p>
                      <a:r>
                        <a:rPr lang="es-MX" sz="2000" dirty="0" smtClean="0"/>
                        <a:t>Socialización</a:t>
                      </a:r>
                      <a:endParaRPr lang="es-MX" sz="2000" dirty="0">
                        <a:latin typeface="Arial Narrow" pitchFamily="34" charset="0"/>
                      </a:endParaRPr>
                    </a:p>
                  </a:txBody>
                  <a:tcPr/>
                </a:tc>
                <a:tc>
                  <a:txBody>
                    <a:bodyPr/>
                    <a:lstStyle/>
                    <a:p>
                      <a:r>
                        <a:rPr lang="es-MX" sz="1800" dirty="0" smtClean="0"/>
                        <a:t>● </a:t>
                      </a:r>
                      <a:r>
                        <a:rPr lang="es-MX" sz="1800" baseline="0" dirty="0" smtClean="0"/>
                        <a:t> Trabajo individual y por equipo.</a:t>
                      </a:r>
                      <a:endParaRPr lang="es-MX" dirty="0"/>
                    </a:p>
                  </a:txBody>
                  <a:tcPr/>
                </a:tc>
              </a:tr>
              <a:tr h="1523856">
                <a:tc>
                  <a:txBody>
                    <a:bodyPr/>
                    <a:lstStyle/>
                    <a:p>
                      <a:r>
                        <a:rPr lang="es-MX" sz="2000" dirty="0" smtClean="0"/>
                        <a:t>Recursos</a:t>
                      </a:r>
                      <a:endParaRPr lang="es-MX" sz="2000" dirty="0">
                        <a:latin typeface="Arial Narrow" pitchFamily="34" charset="0"/>
                      </a:endParaRPr>
                    </a:p>
                  </a:txBody>
                  <a:tcPr/>
                </a:tc>
                <a:tc>
                  <a:txBody>
                    <a:bodyPr/>
                    <a:lstStyle/>
                    <a:p>
                      <a:r>
                        <a:rPr lang="es-MX" sz="1800" dirty="0" smtClean="0"/>
                        <a:t>● Recursos</a:t>
                      </a:r>
                      <a:r>
                        <a:rPr lang="es-MX" sz="1800" baseline="0" dirty="0" smtClean="0"/>
                        <a:t> humanos (</a:t>
                      </a:r>
                      <a:r>
                        <a:rPr kumimoji="0" lang="es-ES_tradnl" sz="1800" kern="1200" dirty="0" smtClean="0"/>
                        <a:t>Familia, personajes importantes de la comunidad).</a:t>
                      </a:r>
                    </a:p>
                    <a:p>
                      <a:r>
                        <a:rPr lang="es-MX" sz="1800" dirty="0" smtClean="0"/>
                        <a:t>● Recursos materiales (Papelería y</a:t>
                      </a:r>
                      <a:r>
                        <a:rPr lang="es-MX" sz="1800" baseline="0" dirty="0" smtClean="0"/>
                        <a:t> diversos instrumentos)</a:t>
                      </a:r>
                    </a:p>
                    <a:p>
                      <a:r>
                        <a:rPr lang="es-MX" sz="1800" dirty="0" smtClean="0"/>
                        <a:t>●</a:t>
                      </a:r>
                      <a:r>
                        <a:rPr lang="es-MX" sz="1800" baseline="0" dirty="0" smtClean="0"/>
                        <a:t> Recursos financieros (Apoyo de padres de familia)</a:t>
                      </a:r>
                    </a:p>
                    <a:p>
                      <a:r>
                        <a:rPr lang="es-MX" sz="1800" dirty="0" smtClean="0"/>
                        <a:t>● Recursos tecnológicos (Internet y equipo de </a:t>
                      </a:r>
                      <a:r>
                        <a:rPr lang="es-MX" sz="1800" dirty="0" err="1" smtClean="0"/>
                        <a:t>Enciclomedia</a:t>
                      </a:r>
                      <a:r>
                        <a:rPr lang="es-MX" sz="1800" dirty="0" smtClean="0"/>
                        <a:t>)</a:t>
                      </a:r>
                      <a:r>
                        <a:rPr lang="es-MX" sz="1800" baseline="0" dirty="0" smtClean="0"/>
                        <a:t>  en ocasiones se presentaron dificultades.</a:t>
                      </a:r>
                      <a:endParaRPr kumimoji="0" lang="es-ES_tradnl" sz="1800" kern="1200" dirty="0" smtClean="0">
                        <a:solidFill>
                          <a:schemeClr val="tx1"/>
                        </a:solidFill>
                        <a:latin typeface="Arial Narrow" pitchFamily="34" charset="0"/>
                        <a:ea typeface="+mn-ea"/>
                        <a:cs typeface="+mn-cs"/>
                      </a:endParaRPr>
                    </a:p>
                  </a:txBody>
                  <a:tcPr/>
                </a:tc>
              </a:tr>
              <a:tr h="386255">
                <a:tc>
                  <a:txBody>
                    <a:bodyPr/>
                    <a:lstStyle/>
                    <a:p>
                      <a:r>
                        <a:rPr lang="es-MX" sz="2000" dirty="0" smtClean="0"/>
                        <a:t>Contexto</a:t>
                      </a:r>
                      <a:r>
                        <a:rPr lang="es-MX" sz="2000" baseline="0" dirty="0" smtClean="0"/>
                        <a:t> social</a:t>
                      </a:r>
                      <a:endParaRPr lang="es-MX" sz="2000" dirty="0">
                        <a:latin typeface="Arial Narrow" pitchFamily="34" charset="0"/>
                      </a:endParaRPr>
                    </a:p>
                  </a:txBody>
                  <a:tcPr/>
                </a:tc>
                <a:tc>
                  <a:txBody>
                    <a:bodyPr/>
                    <a:lstStyle/>
                    <a:p>
                      <a:r>
                        <a:rPr lang="es-MX" sz="1800" dirty="0" smtClean="0"/>
                        <a:t>● Relación del contexto</a:t>
                      </a:r>
                      <a:r>
                        <a:rPr lang="es-MX" sz="1800" baseline="0" dirty="0" smtClean="0"/>
                        <a:t> con las actividades en clase.</a:t>
                      </a:r>
                      <a:endParaRPr lang="es-MX" dirty="0"/>
                    </a:p>
                  </a:txBody>
                  <a:tcPr/>
                </a:tc>
              </a:tr>
              <a:tr h="386255">
                <a:tc>
                  <a:txBody>
                    <a:bodyPr/>
                    <a:lstStyle/>
                    <a:p>
                      <a:r>
                        <a:rPr lang="es-MX" sz="2000" dirty="0" smtClean="0"/>
                        <a:t>Evaluación</a:t>
                      </a:r>
                      <a:endParaRPr lang="es-MX" sz="2000" dirty="0">
                        <a:latin typeface="Arial Narrow" pitchFamily="34" charset="0"/>
                      </a:endParaRPr>
                    </a:p>
                  </a:txBody>
                  <a:tcPr/>
                </a:tc>
                <a:tc>
                  <a:txBody>
                    <a:bodyPr/>
                    <a:lstStyle/>
                    <a:p>
                      <a:r>
                        <a:rPr lang="es-MX" sz="1800" dirty="0" smtClean="0"/>
                        <a:t>●  Se presentaron dificultades en</a:t>
                      </a:r>
                      <a:r>
                        <a:rPr lang="es-MX" sz="1800" baseline="0" dirty="0" smtClean="0"/>
                        <a:t> los momentos de la evaluación</a:t>
                      </a:r>
                      <a:endParaRPr lang="es-MX"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3528" y="620688"/>
            <a:ext cx="6264696" cy="954107"/>
          </a:xfrm>
          <a:prstGeom prst="rect">
            <a:avLst/>
          </a:prstGeom>
          <a:noFill/>
        </p:spPr>
        <p:txBody>
          <a:bodyPr wrap="square" rtlCol="0">
            <a:spAutoFit/>
          </a:bodyPr>
          <a:lstStyle/>
          <a:p>
            <a:pPr algn="ctr"/>
            <a:r>
              <a:rPr lang="es-MX" sz="2800" dirty="0" smtClean="0">
                <a:effectLst>
                  <a:outerShdw blurRad="38100" dist="38100" dir="2700000" algn="tl">
                    <a:srgbClr val="000000">
                      <a:alpha val="43137"/>
                    </a:srgbClr>
                  </a:outerShdw>
                </a:effectLst>
                <a:latin typeface="Arial" pitchFamily="34" charset="0"/>
                <a:cs typeface="Arial" pitchFamily="34" charset="0"/>
              </a:rPr>
              <a:t>INMERSIÓN TEMÁTICA</a:t>
            </a:r>
          </a:p>
          <a:p>
            <a:pPr algn="ctr"/>
            <a:r>
              <a:rPr lang="es-MX" sz="2800" dirty="0" smtClean="0">
                <a:effectLst>
                  <a:outerShdw blurRad="38100" dist="38100" dir="2700000" algn="tl">
                    <a:srgbClr val="000000">
                      <a:alpha val="43137"/>
                    </a:srgbClr>
                  </a:outerShdw>
                </a:effectLst>
                <a:latin typeface="Britannic Bold" pitchFamily="34" charset="0"/>
                <a:cs typeface="BrowalliaUPC" pitchFamily="34" charset="-34"/>
              </a:rPr>
              <a:t>¨Conociendo mi Santa Anita¨</a:t>
            </a:r>
            <a:endParaRPr lang="es-MX" sz="2800" dirty="0">
              <a:effectLst>
                <a:outerShdw blurRad="38100" dist="38100" dir="2700000" algn="tl">
                  <a:srgbClr val="000000">
                    <a:alpha val="43137"/>
                  </a:srgbClr>
                </a:outerShdw>
              </a:effectLst>
              <a:latin typeface="Britannic Bold" pitchFamily="34" charset="0"/>
              <a:cs typeface="BrowalliaUPC" pitchFamily="34" charset="-34"/>
            </a:endParaRPr>
          </a:p>
        </p:txBody>
      </p:sp>
      <p:pic>
        <p:nvPicPr>
          <p:cNvPr id="1026" name="Picture 2" descr="C:\Users\lap\Documents\respaldos\LG-CEL-rOx\IMG1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74795"/>
            <a:ext cx="8208912" cy="509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338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p\Documents\respaldos\DIA DEL NIÑO CONVIVIO DEL  DIA DEL MAESTRO CONVIVIO TAMAZOLA\DSC097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28" y="640646"/>
            <a:ext cx="5112568" cy="3834426"/>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14300" y="-12798"/>
            <a:ext cx="6264696" cy="646331"/>
          </a:xfrm>
          <a:prstGeom prst="rect">
            <a:avLst/>
          </a:prstGeom>
          <a:noFill/>
        </p:spPr>
        <p:txBody>
          <a:bodyPr wrap="square" rtlCol="0">
            <a:spAutoFit/>
          </a:bodyPr>
          <a:lstStyle/>
          <a:p>
            <a:r>
              <a:rPr lang="es-MX"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Selección del tema</a:t>
            </a:r>
            <a:r>
              <a:rPr lang="es-MX" sz="2800" dirty="0" smtClean="0">
                <a:effectLst>
                  <a:outerShdw blurRad="38100" dist="38100" dir="2700000" algn="tl">
                    <a:srgbClr val="000000">
                      <a:alpha val="43137"/>
                    </a:srgbClr>
                  </a:outerShdw>
                </a:effectLst>
                <a:latin typeface="Britannic Bold" pitchFamily="34" charset="0"/>
                <a:cs typeface="BrowalliaUPC" pitchFamily="34" charset="-34"/>
              </a:rPr>
              <a:t>¨</a:t>
            </a:r>
            <a:endParaRPr lang="es-MX" sz="2800" dirty="0">
              <a:effectLst>
                <a:outerShdw blurRad="38100" dist="38100" dir="2700000" algn="tl">
                  <a:srgbClr val="000000">
                    <a:alpha val="43137"/>
                  </a:srgbClr>
                </a:outerShdw>
              </a:effectLst>
              <a:latin typeface="Britannic Bold" pitchFamily="34" charset="0"/>
              <a:cs typeface="BrowalliaUPC" pitchFamily="34" charset="-34"/>
            </a:endParaRPr>
          </a:p>
        </p:txBody>
      </p:sp>
      <p:pic>
        <p:nvPicPr>
          <p:cNvPr id="2051" name="Picture 3" descr="C:\Users\lap\Documents\respaldos\DIA DEL NIÑO CONVIVIO DEL  DIA DEL MAESTRO CONVIVIO TAMAZOLA\DSC097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53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728</TotalTime>
  <Words>952</Words>
  <Application>Microsoft Office PowerPoint</Application>
  <PresentationFormat>Presentación en pantalla (4:3)</PresentationFormat>
  <Paragraphs>151</Paragraphs>
  <Slides>26</Slides>
  <Notes>9</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26</vt:i4>
      </vt:variant>
    </vt:vector>
  </HeadingPairs>
  <TitlesOfParts>
    <vt:vector size="37" baseType="lpstr">
      <vt:lpstr>Arial</vt:lpstr>
      <vt:lpstr>Arial Narrow</vt:lpstr>
      <vt:lpstr>Britannic Bold</vt:lpstr>
      <vt:lpstr>BrowalliaUPC</vt:lpstr>
      <vt:lpstr>Calibri</vt:lpstr>
      <vt:lpstr>Georgia</vt:lpstr>
      <vt:lpstr>Times New Roman</vt:lpstr>
      <vt:lpstr>Trebuchet MS</vt:lpstr>
      <vt:lpstr>Wingdings</vt:lpstr>
      <vt:lpstr>Wingdings 2</vt:lpstr>
      <vt:lpstr>Urbano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JESSICA</dc:creator>
  <cp:lastModifiedBy>Dalia</cp:lastModifiedBy>
  <cp:revision>71</cp:revision>
  <cp:lastPrinted>2014-11-27T04:20:10Z</cp:lastPrinted>
  <dcterms:created xsi:type="dcterms:W3CDTF">2013-03-18T01:46:06Z</dcterms:created>
  <dcterms:modified xsi:type="dcterms:W3CDTF">2014-11-28T18:11:40Z</dcterms:modified>
</cp:coreProperties>
</file>